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_rels/slideMaster1.xml.rels" ContentType="application/vnd.openxmlformats-package.relationships+xml"/>
  <Override PartName="/ppt/slideMasters/_rels/slideMaster2.xml.rels" ContentType="application/vnd.openxmlformats-package.relationships+xml"/>
  <Override PartName="/ppt/slideMasters/_rels/slideMaster3.xml.rels" ContentType="application/vnd.openxmlformats-package.relationships+xml"/>
  <Override PartName="/ppt/slideMasters/_rels/slideMaster4.xml.rels" ContentType="application/vnd.openxmlformats-package.relationships+xml"/>
  <Override PartName="/ppt/slideMasters/_rels/slideMaster5.xml.rels" ContentType="application/vnd.openxmlformats-package.relationships+xml"/>
  <Override PartName="/ppt/slideMasters/_rels/slideMaster6.xml.rels" ContentType="application/vnd.openxmlformats-package.relationships+xml"/>
  <Override PartName="/ppt/slideMasters/slideMaster6.xml" ContentType="application/vnd.openxmlformats-officedocument.presentationml.slideMaster+xml"/>
  <Override PartName="/ppt/notesMasters/notesMaster1.xml" ContentType="application/vnd.openxmlformats-officedocument.presentationml.notesMaster+xml"/>
  <Override PartName="/ppt/notesMasters/_rels/notesMaster1.xml.rels" ContentType="application/vnd.openxmlformats-package.relationship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media/image28.png" ContentType="image/png"/>
  <Override PartName="/ppt/media/image1.jpeg" ContentType="image/jpeg"/>
  <Override PartName="/ppt/media/image3.png" ContentType="image/png"/>
  <Override PartName="/ppt/media/image2.jpeg" ContentType="image/jpeg"/>
  <Override PartName="/ppt/media/image45.jpeg" ContentType="image/jpeg"/>
  <Override PartName="/ppt/media/image4.png" ContentType="image/png"/>
  <Override PartName="/ppt/media/image21.png" ContentType="image/png"/>
  <Override PartName="/ppt/media/image6.jpeg" ContentType="image/jpeg"/>
  <Override PartName="/ppt/media/image7.png" ContentType="image/png"/>
  <Override PartName="/ppt/media/image5.jpeg" ContentType="image/jpeg"/>
  <Override PartName="/ppt/media/image11.png" ContentType="image/png"/>
  <Override PartName="/ppt/media/image8.jpeg" ContentType="image/jpeg"/>
  <Override PartName="/ppt/media/image9.jpeg" ContentType="image/jpeg"/>
  <Override PartName="/ppt/media/image10.jpeg" ContentType="image/jpeg"/>
  <Override PartName="/ppt/media/image12.png" ContentType="image/png"/>
  <Override PartName="/ppt/media/image13.png" ContentType="image/png"/>
  <Override PartName="/ppt/media/image46.jpeg" ContentType="image/jpeg"/>
  <Override PartName="/ppt/media/image14.png" ContentType="image/png"/>
  <Override PartName="/ppt/media/image15.png" ContentType="image/png"/>
  <Override PartName="/ppt/media/image35.jpeg" ContentType="image/jpeg"/>
  <Override PartName="/ppt/media/image16.png" ContentType="image/png"/>
  <Override PartName="/ppt/media/image17.png" ContentType="image/png"/>
  <Override PartName="/ppt/media/image18.png" ContentType="image/png"/>
  <Override PartName="/ppt/media/image19.png" ContentType="image/png"/>
  <Override PartName="/ppt/media/image20.png" ContentType="image/png"/>
  <Override PartName="/ppt/media/image40.jpeg" ContentType="image/jpeg"/>
  <Override PartName="/ppt/media/image22.png" ContentType="image/png"/>
  <Override PartName="/ppt/media/image23.jpeg" ContentType="image/jpeg"/>
  <Override PartName="/ppt/media/image24.png" ContentType="image/png"/>
  <Override PartName="/ppt/media/image25.png" ContentType="image/png"/>
  <Override PartName="/ppt/media/image26.png" ContentType="image/png"/>
  <Override PartName="/ppt/media/image27.png" ContentType="image/png"/>
  <Override PartName="/ppt/media/image29.png" ContentType="image/png"/>
  <Override PartName="/ppt/media/image30.jpeg" ContentType="image/jpeg"/>
  <Override PartName="/ppt/media/image31.jpeg" ContentType="image/jpeg"/>
  <Override PartName="/ppt/media/image32.jpeg" ContentType="image/jpeg"/>
  <Override PartName="/ppt/media/image33.jpeg" ContentType="image/jpeg"/>
  <Override PartName="/ppt/media/image34.jpeg" ContentType="image/jpeg"/>
  <Override PartName="/ppt/media/image36.png" ContentType="image/png"/>
  <Override PartName="/ppt/media/image37.jpeg" ContentType="image/jpeg"/>
  <Override PartName="/ppt/media/image38.jpeg" ContentType="image/jpeg"/>
  <Override PartName="/ppt/media/image39.jpeg" ContentType="image/jpeg"/>
  <Override PartName="/ppt/media/image41.jpeg" ContentType="image/jpeg"/>
  <Override PartName="/ppt/media/image42.jpeg" ContentType="image/jpeg"/>
  <Override PartName="/ppt/media/image43.jpeg" ContentType="image/jpeg"/>
  <Override PartName="/ppt/media/image44.jpeg" ContentType="image/jpeg"/>
  <Override PartName="/ppt/slideLayouts/slideLayout31.xml" ContentType="application/vnd.openxmlformats-officedocument.presentationml.slideLayout+xml"/>
  <Override PartName="/ppt/slideLayouts/slideLayout1.xml" ContentType="application/vnd.openxmlformats-officedocument.presentationml.slideLayout+xml"/>
  <Override PartName="/ppt/slideLayouts/slideLayout32.xml" ContentType="application/vnd.openxmlformats-officedocument.presentationml.slideLayout+xml"/>
  <Override PartName="/ppt/slideLayouts/slideLayout2.xml" ContentType="application/vnd.openxmlformats-officedocument.presentationml.slideLayout+xml"/>
  <Override PartName="/ppt/slideLayouts/slideLayout33.xml" ContentType="application/vnd.openxmlformats-officedocument.presentationml.slideLayout+xml"/>
  <Override PartName="/ppt/slideLayouts/slideLayout3.xml" ContentType="application/vnd.openxmlformats-officedocument.presentationml.slideLayout+xml"/>
  <Override PartName="/ppt/slideLayouts/slideLayout34.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35.xml" ContentType="application/vnd.openxmlformats-officedocument.presentationml.slideLayout+xml"/>
  <Override PartName="/ppt/slideLayouts/slideLayout6.xml" ContentType="application/vnd.openxmlformats-officedocument.presentationml.slideLayout+xml"/>
  <Override PartName="/ppt/slideLayouts/slideLayout36.xml" ContentType="application/vnd.openxmlformats-officedocument.presentationml.slideLayout+xml"/>
  <Override PartName="/ppt/slideLayouts/slideLayout7.xml" ContentType="application/vnd.openxmlformats-officedocument.presentationml.slideLayout+xml"/>
  <Override PartName="/ppt/slideLayouts/slideLayout37.xml" ContentType="application/vnd.openxmlformats-officedocument.presentationml.slideLayout+xml"/>
  <Override PartName="/ppt/slideLayouts/slideLayout8.xml" ContentType="application/vnd.openxmlformats-officedocument.presentationml.slideLayout+xml"/>
  <Override PartName="/ppt/slideLayouts/slideLayout38.xml" ContentType="application/vnd.openxmlformats-officedocument.presentationml.slideLayout+xml"/>
  <Override PartName="/ppt/slideLayouts/slideLayout9.xml" ContentType="application/vnd.openxmlformats-officedocument.presentationml.slideLayout+xml"/>
  <Override PartName="/ppt/slideLayouts/slideLayout3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_rels/slideLayout31.xml.rels" ContentType="application/vnd.openxmlformats-package.relationships+xml"/>
  <Override PartName="/ppt/slideLayouts/_rels/slideLayout53.xml.rels" ContentType="application/vnd.openxmlformats-package.relationships+xml"/>
  <Override PartName="/ppt/slideLayouts/_rels/slideLayout1.xml.rels" ContentType="application/vnd.openxmlformats-package.relationships+xml"/>
  <Override PartName="/ppt/slideLayouts/_rels/slideLayout32.xml.rels" ContentType="application/vnd.openxmlformats-package.relationships+xml"/>
  <Override PartName="/ppt/slideLayouts/_rels/slideLayout54.xml.rels" ContentType="application/vnd.openxmlformats-package.relationships+xml"/>
  <Override PartName="/ppt/slideLayouts/_rels/slideLayout2.xml.rels" ContentType="application/vnd.openxmlformats-package.relationships+xml"/>
  <Override PartName="/ppt/slideLayouts/_rels/slideLayout33.xml.rels" ContentType="application/vnd.openxmlformats-package.relationships+xml"/>
  <Override PartName="/ppt/slideLayouts/_rels/slideLayout3.xml.rels" ContentType="application/vnd.openxmlformats-package.relationships+xml"/>
  <Override PartName="/ppt/slideLayouts/_rels/slideLayout55.xml.rels" ContentType="application/vnd.openxmlformats-package.relationships+xml"/>
  <Override PartName="/ppt/slideLayouts/_rels/slideLayout34.xml.rels" ContentType="application/vnd.openxmlformats-package.relationships+xml"/>
  <Override PartName="/ppt/slideLayouts/_rels/slideLayout4.xml.rels" ContentType="application/vnd.openxmlformats-package.relationships+xml"/>
  <Override PartName="/ppt/slideLayouts/_rels/slideLayout56.xml.rels" ContentType="application/vnd.openxmlformats-package.relationships+xml"/>
  <Override PartName="/ppt/slideLayouts/_rels/slideLayout35.xml.rels" ContentType="application/vnd.openxmlformats-package.relationships+xml"/>
  <Override PartName="/ppt/slideLayouts/_rels/slideLayout5.xml.rels" ContentType="application/vnd.openxmlformats-package.relationships+xml"/>
  <Override PartName="/ppt/slideLayouts/_rels/slideLayout57.xml.rels" ContentType="application/vnd.openxmlformats-package.relationships+xml"/>
  <Override PartName="/ppt/slideLayouts/_rels/slideLayout36.xml.rels" ContentType="application/vnd.openxmlformats-package.relationships+xml"/>
  <Override PartName="/ppt/slideLayouts/_rels/slideLayout6.xml.rels" ContentType="application/vnd.openxmlformats-package.relationships+xml"/>
  <Override PartName="/ppt/slideLayouts/_rels/slideLayout58.xml.rels" ContentType="application/vnd.openxmlformats-package.relationships+xml"/>
  <Override PartName="/ppt/slideLayouts/_rels/slideLayout37.xml.rels" ContentType="application/vnd.openxmlformats-package.relationships+xml"/>
  <Override PartName="/ppt/slideLayouts/_rels/slideLayout7.xml.rels" ContentType="application/vnd.openxmlformats-package.relationships+xml"/>
  <Override PartName="/ppt/slideLayouts/_rels/slideLayout59.xml.rels" ContentType="application/vnd.openxmlformats-package.relationships+xml"/>
  <Override PartName="/ppt/slideLayouts/_rels/slideLayout38.xml.rels" ContentType="application/vnd.openxmlformats-package.relationships+xml"/>
  <Override PartName="/ppt/slideLayouts/_rels/slideLayout8.xml.rels" ContentType="application/vnd.openxmlformats-package.relationships+xml"/>
  <Override PartName="/ppt/slideLayouts/_rels/slideLayout39.xml.rels" ContentType="application/vnd.openxmlformats-package.relationships+xml"/>
  <Override PartName="/ppt/slideLayouts/_rels/slideLayout9.xml.rels" ContentType="application/vnd.openxmlformats-package.relationships+xml"/>
  <Override PartName="/ppt/slideLayouts/_rels/slideLayout10.xml.rels" ContentType="application/vnd.openxmlformats-package.relationships+xml"/>
  <Override PartName="/ppt/slideLayouts/_rels/slideLayout11.xml.rels" ContentType="application/vnd.openxmlformats-package.relationships+xml"/>
  <Override PartName="/ppt/slideLayouts/_rels/slideLayout12.xml.rels" ContentType="application/vnd.openxmlformats-package.relationships+xml"/>
  <Override PartName="/ppt/slideLayouts/_rels/slideLayout13.xml.rels" ContentType="application/vnd.openxmlformats-package.relationships+xml"/>
  <Override PartName="/ppt/slideLayouts/_rels/slideLayout14.xml.rels" ContentType="application/vnd.openxmlformats-package.relationships+xml"/>
  <Override PartName="/ppt/slideLayouts/_rels/slideLayout15.xml.rels" ContentType="application/vnd.openxmlformats-package.relationships+xml"/>
  <Override PartName="/ppt/slideLayouts/_rels/slideLayout16.xml.rels" ContentType="application/vnd.openxmlformats-package.relationships+xml"/>
  <Override PartName="/ppt/slideLayouts/_rels/slideLayout17.xml.rels" ContentType="application/vnd.openxmlformats-package.relationships+xml"/>
  <Override PartName="/ppt/slideLayouts/_rels/slideLayout18.xml.rels" ContentType="application/vnd.openxmlformats-package.relationships+xml"/>
  <Override PartName="/ppt/slideLayouts/_rels/slideLayout19.xml.rels" ContentType="application/vnd.openxmlformats-package.relationships+xml"/>
  <Override PartName="/ppt/slideLayouts/_rels/slideLayout20.xml.rels" ContentType="application/vnd.openxmlformats-package.relationships+xml"/>
  <Override PartName="/ppt/slideLayouts/_rels/slideLayout21.xml.rels" ContentType="application/vnd.openxmlformats-package.relationships+xml"/>
  <Override PartName="/ppt/slideLayouts/_rels/slideLayout22.xml.rels" ContentType="application/vnd.openxmlformats-package.relationships+xml"/>
  <Override PartName="/ppt/slideLayouts/_rels/slideLayout23.xml.rels" ContentType="application/vnd.openxmlformats-package.relationships+xml"/>
  <Override PartName="/ppt/slideLayouts/_rels/slideLayout24.xml.rels" ContentType="application/vnd.openxmlformats-package.relationships+xml"/>
  <Override PartName="/ppt/slideLayouts/_rels/slideLayout25.xml.rels" ContentType="application/vnd.openxmlformats-package.relationships+xml"/>
  <Override PartName="/ppt/slideLayouts/_rels/slideLayout26.xml.rels" ContentType="application/vnd.openxmlformats-package.relationships+xml"/>
  <Override PartName="/ppt/slideLayouts/_rels/slideLayout27.xml.rels" ContentType="application/vnd.openxmlformats-package.relationships+xml"/>
  <Override PartName="/ppt/slideLayouts/_rels/slideLayout28.xml.rels" ContentType="application/vnd.openxmlformats-package.relationships+xml"/>
  <Override PartName="/ppt/slideLayouts/_rels/slideLayout29.xml.rels" ContentType="application/vnd.openxmlformats-package.relationships+xml"/>
  <Override PartName="/ppt/slideLayouts/_rels/slideLayout30.xml.rels" ContentType="application/vnd.openxmlformats-package.relationships+xml"/>
  <Override PartName="/ppt/slideLayouts/_rels/slideLayout40.xml.rels" ContentType="application/vnd.openxmlformats-package.relationships+xml"/>
  <Override PartName="/ppt/slideLayouts/_rels/slideLayout41.xml.rels" ContentType="application/vnd.openxmlformats-package.relationships+xml"/>
  <Override PartName="/ppt/slideLayouts/_rels/slideLayout42.xml.rels" ContentType="application/vnd.openxmlformats-package.relationships+xml"/>
  <Override PartName="/ppt/slideLayouts/_rels/slideLayout43.xml.rels" ContentType="application/vnd.openxmlformats-package.relationships+xml"/>
  <Override PartName="/ppt/slideLayouts/_rels/slideLayout44.xml.rels" ContentType="application/vnd.openxmlformats-package.relationships+xml"/>
  <Override PartName="/ppt/slideLayouts/_rels/slideLayout45.xml.rels" ContentType="application/vnd.openxmlformats-package.relationships+xml"/>
  <Override PartName="/ppt/slideLayouts/_rels/slideLayout46.xml.rels" ContentType="application/vnd.openxmlformats-package.relationships+xml"/>
  <Override PartName="/ppt/slideLayouts/_rels/slideLayout47.xml.rels" ContentType="application/vnd.openxmlformats-package.relationships+xml"/>
  <Override PartName="/ppt/slideLayouts/_rels/slideLayout48.xml.rels" ContentType="application/vnd.openxmlformats-package.relationships+xml"/>
  <Override PartName="/ppt/slideLayouts/_rels/slideLayout49.xml.rels" ContentType="application/vnd.openxmlformats-package.relationships+xml"/>
  <Override PartName="/ppt/slideLayouts/_rels/slideLayout50.xml.rels" ContentType="application/vnd.openxmlformats-package.relationships+xml"/>
  <Override PartName="/ppt/slideLayouts/_rels/slideLayout51.xml.rels" ContentType="application/vnd.openxmlformats-package.relationships+xml"/>
  <Override PartName="/ppt/slideLayouts/_rels/slideLayout52.xml.rels" ContentType="application/vnd.openxmlformats-package.relationships+xml"/>
  <Override PartName="/ppt/slideLayouts/_rels/slideLayout60.xml.rels" ContentType="application/vnd.openxmlformats-package.relationships+xml"/>
  <Override PartName="/ppt/slideLayouts/_rels/slideLayout61.xml.rels" ContentType="application/vnd.openxmlformats-package.relationships+xml"/>
  <Override PartName="/ppt/slideLayouts/_rels/slideLayout62.xml.rels" ContentType="application/vnd.openxmlformats-package.relationships+xml"/>
  <Override PartName="/ppt/slideLayouts/_rels/slideLayout63.xml.rels" ContentType="application/vnd.openxmlformats-package.relationships+xml"/>
  <Override PartName="/ppt/slideLayouts/_rels/slideLayout64.xml.rels" ContentType="application/vnd.openxmlformats-package.relationships+xml"/>
  <Override PartName="/ppt/slideLayouts/_rels/slideLayout65.xml.rels" ContentType="application/vnd.openxmlformats-package.relationships+xml"/>
  <Override PartName="/ppt/slideLayouts/_rels/slideLayout66.xml.rels" ContentType="application/vnd.openxmlformats-package.relationships+xml"/>
  <Override PartName="/ppt/slideLayouts/_rels/slideLayout67.xml.rels" ContentType="application/vnd.openxmlformats-package.relationships+xml"/>
  <Override PartName="/ppt/slideLayouts/_rels/slideLayout68.xml.rels" ContentType="application/vnd.openxmlformats-package.relationships+xml"/>
  <Override PartName="/ppt/slideLayouts/_rels/slideLayout69.xml.rels" ContentType="application/vnd.openxmlformats-package.relationships+xml"/>
  <Override PartName="/ppt/slideLayouts/_rels/slideLayout70.xml.rels" ContentType="application/vnd.openxmlformats-package.relationships+xml"/>
  <Override PartName="/ppt/slideLayouts/_rels/slideLayout71.xml.rels" ContentType="application/vnd.openxmlformats-package.relationships+xml"/>
  <Override PartName="/ppt/slideLayouts/_rels/slideLayout72.xml.rels" ContentType="application/vnd.openxmlformats-package.relationships+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comments/comment27.xml" ContentType="application/vnd.openxmlformats-officedocument.presentationml.comments+xml"/>
  <Override PartName="/ppt/slides/slide1.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21.xml" ContentType="application/vnd.openxmlformats-officedocument.presentationml.slide+xml"/>
  <Override PartName="/ppt/slides/slide4.xml" ContentType="application/vnd.openxmlformats-officedocument.presentationml.slide+xml"/>
  <Override PartName="/ppt/slides/slide2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23.xml" ContentType="application/vnd.openxmlformats-officedocument.presentationml.slide+xml"/>
  <Override PartName="/ppt/slides/slide7.xml" ContentType="application/vnd.openxmlformats-officedocument.presentationml.slide+xml"/>
  <Override PartName="/ppt/slides/slide24.xml" ContentType="application/vnd.openxmlformats-officedocument.presentationml.slide+xml"/>
  <Override PartName="/ppt/slides/slide8.xml" ContentType="application/vnd.openxmlformats-officedocument.presentationml.slide+xml"/>
  <Override PartName="/ppt/slides/slide25.xml" ContentType="application/vnd.openxmlformats-officedocument.presentationml.slide+xml"/>
  <Override PartName="/ppt/slides/slide9.xml" ContentType="application/vnd.openxmlformats-officedocument.presentationml.slide+xml"/>
  <Override PartName="/ppt/slides/slide26.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_rels/slide35.xml.rels" ContentType="application/vnd.openxmlformats-package.relationships+xml"/>
  <Override PartName="/ppt/slides/_rels/slide1.xml.rels" ContentType="application/vnd.openxmlformats-package.relationships+xml"/>
  <Override PartName="/ppt/slides/_rels/slide22.xml.rels" ContentType="application/vnd.openxmlformats-package.relationships+xml"/>
  <Override PartName="/ppt/slides/_rels/slide36.xml.rels" ContentType="application/vnd.openxmlformats-package.relationships+xml"/>
  <Override PartName="/ppt/slides/_rels/slide2.xml.rels" ContentType="application/vnd.openxmlformats-package.relationships+xml"/>
  <Override PartName="/ppt/slides/_rels/slide20.xml.rels" ContentType="application/vnd.openxmlformats-package.relationships+xml"/>
  <Override PartName="/ppt/slides/_rels/slide37.xml.rels" ContentType="application/vnd.openxmlformats-package.relationships+xml"/>
  <Override PartName="/ppt/slides/_rels/slide3.xml.rels" ContentType="application/vnd.openxmlformats-package.relationships+xml"/>
  <Override PartName="/ppt/slides/_rels/slide21.xml.rels" ContentType="application/vnd.openxmlformats-package.relationships+xml"/>
  <Override PartName="/ppt/slides/_rels/slide4.xml.rels" ContentType="application/vnd.openxmlformats-package.relationships+xml"/>
  <Override PartName="/ppt/slides/_rels/slide38.xml.rels" ContentType="application/vnd.openxmlformats-package.relationships+xml"/>
  <Override PartName="/ppt/slides/_rels/slide5.xml.rels" ContentType="application/vnd.openxmlformats-package.relationships+xml"/>
  <Override PartName="/ppt/slides/_rels/slide39.xml.rels" ContentType="application/vnd.openxmlformats-package.relationships+xml"/>
  <Override PartName="/ppt/slides/_rels/slide23.xml.rels" ContentType="application/vnd.openxmlformats-package.relationships+xml"/>
  <Override PartName="/ppt/slides/_rels/slide6.xml.rels" ContentType="application/vnd.openxmlformats-package.relationships+xml"/>
  <Override PartName="/ppt/slides/_rels/slide24.xml.rels" ContentType="application/vnd.openxmlformats-package.relationships+xml"/>
  <Override PartName="/ppt/slides/_rels/slide7.xml.rels" ContentType="application/vnd.openxmlformats-package.relationships+xml"/>
  <Override PartName="/ppt/slides/_rels/slide25.xml.rels" ContentType="application/vnd.openxmlformats-package.relationships+xml"/>
  <Override PartName="/ppt/slides/_rels/slide8.xml.rels" ContentType="application/vnd.openxmlformats-package.relationships+xml"/>
  <Override PartName="/ppt/slides/_rels/slide26.xml.rels" ContentType="application/vnd.openxmlformats-package.relationships+xml"/>
  <Override PartName="/ppt/slides/_rels/slide9.xml.rels" ContentType="application/vnd.openxmlformats-package.relationships+xml"/>
  <Override PartName="/ppt/slides/_rels/slide10.xml.rels" ContentType="application/vnd.openxmlformats-package.relationships+xml"/>
  <Override PartName="/ppt/slides/_rels/slide11.xml.rels" ContentType="application/vnd.openxmlformats-package.relationships+xml"/>
  <Override PartName="/ppt/slides/_rels/slide12.xml.rels" ContentType="application/vnd.openxmlformats-package.relationships+xml"/>
  <Override PartName="/ppt/slides/_rels/slide13.xml.rels" ContentType="application/vnd.openxmlformats-package.relationships+xml"/>
  <Override PartName="/ppt/slides/_rels/slide14.xml.rels" ContentType="application/vnd.openxmlformats-package.relationships+xml"/>
  <Override PartName="/ppt/slides/_rels/slide15.xml.rels" ContentType="application/vnd.openxmlformats-package.relationships+xml"/>
  <Override PartName="/ppt/slides/_rels/slide16.xml.rels" ContentType="application/vnd.openxmlformats-package.relationships+xml"/>
  <Override PartName="/ppt/slides/_rels/slide17.xml.rels" ContentType="application/vnd.openxmlformats-package.relationships+xml"/>
  <Override PartName="/ppt/slides/_rels/slide18.xml.rels" ContentType="application/vnd.openxmlformats-package.relationships+xml"/>
  <Override PartName="/ppt/slides/_rels/slide19.xml.rels" ContentType="application/vnd.openxmlformats-package.relationships+xml"/>
  <Override PartName="/ppt/slides/_rels/slide27.xml.rels" ContentType="application/vnd.openxmlformats-package.relationships+xml"/>
  <Override PartName="/ppt/slides/_rels/slide28.xml.rels" ContentType="application/vnd.openxmlformats-package.relationships+xml"/>
  <Override PartName="/ppt/slides/_rels/slide29.xml.rels" ContentType="application/vnd.openxmlformats-package.relationships+xml"/>
  <Override PartName="/ppt/slides/_rels/slide30.xml.rels" ContentType="application/vnd.openxmlformats-package.relationships+xml"/>
  <Override PartName="/ppt/slides/_rels/slide31.xml.rels" ContentType="application/vnd.openxmlformats-package.relationships+xml"/>
  <Override PartName="/ppt/slides/_rels/slide32.xml.rels" ContentType="application/vnd.openxmlformats-package.relationships+xml"/>
  <Override PartName="/ppt/slides/_rels/slide33.xml.rels" ContentType="application/vnd.openxmlformats-package.relationships+xml"/>
  <Override PartName="/ppt/slides/_rels/slide34.xml.rels" ContentType="application/vnd.openxmlformats-package.relationships+xml"/>
  <Override PartName="/ppt/slides/_rels/slide40.xml.rels" ContentType="application/vnd.openxmlformats-package.relationships+xml"/>
  <Override PartName="/ppt/notesSlides/notesSlide1.xml" ContentType="application/vnd.openxmlformats-officedocument.presentationml.notesSlide+xml"/>
  <Override PartName="/ppt/notesSlides/notesSlide9.xml" ContentType="application/vnd.openxmlformats-officedocument.presentationml.notesSlide+xml"/>
  <Override PartName="/ppt/notesSlides/notesSlide2.xml" ContentType="application/vnd.openxmlformats-officedocument.presentationml.notesSlide+xml"/>
  <Override PartName="/ppt/notesSlides/notesSlide10.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8.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_rels/notesSlide9.xml.rels" ContentType="application/vnd.openxmlformats-package.relationships+xml"/>
  <Override PartName="/ppt/notesSlides/_rels/notesSlide1.xml.rels" ContentType="application/vnd.openxmlformats-package.relationships+xml"/>
  <Override PartName="/ppt/notesSlides/_rels/notesSlide10.xml.rels" ContentType="application/vnd.openxmlformats-package.relationships+xml"/>
  <Override PartName="/ppt/notesSlides/_rels/notesSlide6.xml.rels" ContentType="application/vnd.openxmlformats-package.relationships+xml"/>
  <Override PartName="/ppt/notesSlides/_rels/notesSlide2.xml.rels" ContentType="application/vnd.openxmlformats-package.relationships+xml"/>
  <Override PartName="/ppt/notesSlides/_rels/notesSlide4.xml.rels" ContentType="application/vnd.openxmlformats-package.relationships+xml"/>
  <Override PartName="/ppt/notesSlides/_rels/notesSlide5.xml.rels" ContentType="application/vnd.openxmlformats-package.relationships+xml"/>
  <Override PartName="/ppt/notesSlides/_rels/notesSlide8.xml.rels" ContentType="application/vnd.openxmlformats-package.relationships+xml"/>
  <Override PartName="/ppt/notesSlides/_rels/notesSlide12.xml.rels" ContentType="application/vnd.openxmlformats-package.relationships+xml"/>
  <Override PartName="/ppt/notesSlides/_rels/notesSlide13.xml.rels" ContentType="application/vnd.openxmlformats-package.relationships+xml"/>
  <Override PartName="/ppt/notesSlides/_rels/notesSlide14.xml.rels" ContentType="application/vnd.openxmlformats-package.relationships+xml"/>
  <Override PartName="/ppt/notesSlides/_rels/notesSlide15.xml.rels" ContentType="application/vnd.openxmlformats-package.relationships+xml"/>
  <Override PartName="/ppt/notesSlides/_rels/notesSlide16.xml.rels" ContentType="application/vnd.openxmlformats-package.relationships+xml"/>
  <Override PartName="/ppt/notesSlides/_rels/notesSlide17.xml.rels" ContentType="application/vnd.openxmlformats-package.relationships+xml"/>
  <Override PartName="/ppt/notesSlides/_rels/notesSlide18.xml.rels" ContentType="application/vnd.openxmlformats-package.relationships+xml"/>
  <Override PartName="/ppt/notesSlides/_rels/notesSlide19.xml.rels" ContentType="application/vnd.openxmlformats-package.relationships+xml"/>
  <Override PartName="/ppt/notesSlides/_rels/notesSlide21.xml.rels" ContentType="application/vnd.openxmlformats-package.relationships+xml"/>
  <Override PartName="/ppt/notesSlides/_rels/notesSlide22.xml.rels" ContentType="application/vnd.openxmlformats-package.relationships+xml"/>
  <Override PartName="/ppt/notesSlides/_rels/notesSlide23.xml.rels" ContentType="application/vnd.openxmlformats-package.relationships+xml"/>
  <Override PartName="/ppt/notesSlides/_rels/notesSlide24.xml.rels" ContentType="application/vnd.openxmlformats-package.relationships+xml"/>
  <Override PartName="/ppt/notesSlides/_rels/notesSlide25.xml.rels" ContentType="application/vnd.openxmlformats-package.relationships+xml"/>
  <Override PartName="/ppt/notesSlides/_rels/notesSlide26.xml.rels" ContentType="application/vnd.openxmlformats-package.relationships+xml"/>
  <Override PartName="/ppt/notesSlides/_rels/notesSlide27.xml.rels" ContentType="application/vnd.openxmlformats-package.relationships+xml"/>
  <Override PartName="/ppt/notesSlides/_rels/notesSlide28.xml.rels" ContentType="application/vnd.openxmlformats-package.relationships+xml"/>
  <Override PartName="/ppt/notesSlides/_rels/notesSlide29.xml.rels" ContentType="application/vnd.openxmlformats-package.relationships+xml"/>
  <Override PartName="/ppt/notesSlides/_rels/notesSlide30.xml.rels" ContentType="application/vnd.openxmlformats-package.relationships+xml"/>
  <Override PartName="/ppt/notesSlides/_rels/notesSlide31.xml.rels" ContentType="application/vnd.openxmlformats-package.relationships+xml"/>
  <Override PartName="/ppt/notesSlides/_rels/notesSlide32.xml.rels" ContentType="application/vnd.openxmlformats-package.relationships+xml"/>
  <Override PartName="/ppt/notesSlides/_rels/notesSlide33.xml.rels" ContentType="application/vnd.openxmlformats-package.relationships+xml"/>
  <Override PartName="/ppt/notesSlides/_rels/notesSlide34.xml.rels" ContentType="application/vnd.openxmlformats-package.relationships+xml"/>
  <Override PartName="/ppt/notesSlides/_rels/notesSlide35.xml.rels" ContentType="application/vnd.openxmlformats-package.relationships+xml"/>
  <Override PartName="/ppt/notesSlides/_rels/notesSlide36.xml.rels" ContentType="application/vnd.openxmlformats-package.relationships+xml"/>
  <Override PartName="/ppt/notesSlides/_rels/notesSlide37.xml.rels" ContentType="application/vnd.openxmlformats-package.relationships+xml"/>
  <Override PartName="/ppt/notesSlides/_rels/notesSlide39.xml.rels" ContentType="application/vnd.openxmlformats-package.relationship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9.xml" ContentType="application/vnd.openxmlformats-officedocument.presentationml.notesSlide+xml"/>
  <Override PartName="/ppt/presProps.xml" ContentType="application/vnd.openxmlformats-officedocument.presentationml.presProps+xml"/>
  <Override PartName="/ppt/commentAuthors.xml" ContentType="application/vnd.openxmlformats-officedocument.presentationml.commentAuthors+xml"/>
  <Override PartName="/ppt/_rels/presentation.xml.rels" ContentType="application/vnd.openxmlformats-package.relationships+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61" r:id="rId3"/>
    <p:sldMasterId id="2147483674" r:id="rId4"/>
    <p:sldMasterId id="2147483687" r:id="rId5"/>
    <p:sldMasterId id="2147483700" r:id="rId6"/>
    <p:sldMasterId id="2147483713"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288" r:id="rId41"/>
    <p:sldId id="289" r:id="rId42"/>
    <p:sldId id="290" r:id="rId43"/>
    <p:sldId id="291" r:id="rId44"/>
    <p:sldId id="292" r:id="rId45"/>
    <p:sldId id="293" r:id="rId46"/>
    <p:sldId id="294" r:id="rId47"/>
    <p:sldId id="295" r:id="rId48"/>
  </p:sldIdLst>
  <p:sldSz cx="12192000" cy="6858000"/>
  <p:notesSz cx="6858000" cy="9144000"/>
</p:presentation>
</file>

<file path=ppt/commentAuthors.xml><?xml version="1.0" encoding="utf-8"?>
<p:cmAuthorLst xmlns:p="http://schemas.openxmlformats.org/presentationml/2006/main">
  <p:cmAuthor id="0" name="Sophie Chatain" initials="SC"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ationPr>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Master" Target="slideMasters/slideMaster3.xml"/><Relationship Id="rId5" Type="http://schemas.openxmlformats.org/officeDocument/2006/relationships/slideMaster" Target="slideMasters/slideMaster4.xml"/><Relationship Id="rId6" Type="http://schemas.openxmlformats.org/officeDocument/2006/relationships/slideMaster" Target="slideMasters/slideMaster5.xml"/><Relationship Id="rId7" Type="http://schemas.openxmlformats.org/officeDocument/2006/relationships/slideMaster" Target="slideMasters/slideMaster6.xml"/><Relationship Id="rId8" Type="http://schemas.openxmlformats.org/officeDocument/2006/relationships/notesMaster" Target="notesMasters/notesMaster1.xml"/><Relationship Id="rId9" Type="http://schemas.openxmlformats.org/officeDocument/2006/relationships/slide" Target="slides/slide1.xml"/><Relationship Id="rId10" Type="http://schemas.openxmlformats.org/officeDocument/2006/relationships/slide" Target="slides/slide2.xml"/><Relationship Id="rId11" Type="http://schemas.openxmlformats.org/officeDocument/2006/relationships/slide" Target="slides/slide3.xml"/><Relationship Id="rId12" Type="http://schemas.openxmlformats.org/officeDocument/2006/relationships/slide" Target="slides/slide4.xml"/><Relationship Id="rId13" Type="http://schemas.openxmlformats.org/officeDocument/2006/relationships/slide" Target="slides/slide5.xml"/><Relationship Id="rId14" Type="http://schemas.openxmlformats.org/officeDocument/2006/relationships/slide" Target="slides/slide6.xml"/><Relationship Id="rId15" Type="http://schemas.openxmlformats.org/officeDocument/2006/relationships/slide" Target="slides/slide7.xml"/><Relationship Id="rId16" Type="http://schemas.openxmlformats.org/officeDocument/2006/relationships/slide" Target="slides/slide8.xml"/><Relationship Id="rId17" Type="http://schemas.openxmlformats.org/officeDocument/2006/relationships/slide" Target="slides/slide9.xml"/><Relationship Id="rId18" Type="http://schemas.openxmlformats.org/officeDocument/2006/relationships/slide" Target="slides/slide10.xml"/><Relationship Id="rId19" Type="http://schemas.openxmlformats.org/officeDocument/2006/relationships/slide" Target="slides/slide11.xml"/><Relationship Id="rId20" Type="http://schemas.openxmlformats.org/officeDocument/2006/relationships/slide" Target="slides/slide12.xml"/><Relationship Id="rId21" Type="http://schemas.openxmlformats.org/officeDocument/2006/relationships/slide" Target="slides/slide13.xml"/><Relationship Id="rId22" Type="http://schemas.openxmlformats.org/officeDocument/2006/relationships/slide" Target="slides/slide14.xml"/><Relationship Id="rId23" Type="http://schemas.openxmlformats.org/officeDocument/2006/relationships/slide" Target="slides/slide15.xml"/><Relationship Id="rId24" Type="http://schemas.openxmlformats.org/officeDocument/2006/relationships/slide" Target="slides/slide16.xml"/><Relationship Id="rId25" Type="http://schemas.openxmlformats.org/officeDocument/2006/relationships/slide" Target="slides/slide17.xml"/><Relationship Id="rId26" Type="http://schemas.openxmlformats.org/officeDocument/2006/relationships/slide" Target="slides/slide18.xml"/><Relationship Id="rId27" Type="http://schemas.openxmlformats.org/officeDocument/2006/relationships/slide" Target="slides/slide19.xml"/><Relationship Id="rId28" Type="http://schemas.openxmlformats.org/officeDocument/2006/relationships/slide" Target="slides/slide20.xml"/><Relationship Id="rId29" Type="http://schemas.openxmlformats.org/officeDocument/2006/relationships/slide" Target="slides/slide21.xml"/><Relationship Id="rId30" Type="http://schemas.openxmlformats.org/officeDocument/2006/relationships/slide" Target="slides/slide22.xml"/><Relationship Id="rId31" Type="http://schemas.openxmlformats.org/officeDocument/2006/relationships/slide" Target="slides/slide23.xml"/><Relationship Id="rId32" Type="http://schemas.openxmlformats.org/officeDocument/2006/relationships/slide" Target="slides/slide24.xml"/><Relationship Id="rId33" Type="http://schemas.openxmlformats.org/officeDocument/2006/relationships/slide" Target="slides/slide25.xml"/><Relationship Id="rId34" Type="http://schemas.openxmlformats.org/officeDocument/2006/relationships/slide" Target="slides/slide26.xml"/><Relationship Id="rId35" Type="http://schemas.openxmlformats.org/officeDocument/2006/relationships/slide" Target="slides/slide27.xml"/><Relationship Id="rId36" Type="http://schemas.openxmlformats.org/officeDocument/2006/relationships/slide" Target="slides/slide28.xml"/><Relationship Id="rId37" Type="http://schemas.openxmlformats.org/officeDocument/2006/relationships/slide" Target="slides/slide29.xml"/><Relationship Id="rId38" Type="http://schemas.openxmlformats.org/officeDocument/2006/relationships/slide" Target="slides/slide30.xml"/><Relationship Id="rId39" Type="http://schemas.openxmlformats.org/officeDocument/2006/relationships/slide" Target="slides/slide31.xml"/><Relationship Id="rId40" Type="http://schemas.openxmlformats.org/officeDocument/2006/relationships/slide" Target="slides/slide32.xml"/><Relationship Id="rId41" Type="http://schemas.openxmlformats.org/officeDocument/2006/relationships/slide" Target="slides/slide33.xml"/><Relationship Id="rId42" Type="http://schemas.openxmlformats.org/officeDocument/2006/relationships/slide" Target="slides/slide34.xml"/><Relationship Id="rId43" Type="http://schemas.openxmlformats.org/officeDocument/2006/relationships/slide" Target="slides/slide35.xml"/><Relationship Id="rId44" Type="http://schemas.openxmlformats.org/officeDocument/2006/relationships/slide" Target="slides/slide36.xml"/><Relationship Id="rId45" Type="http://schemas.openxmlformats.org/officeDocument/2006/relationships/slide" Target="slides/slide37.xml"/><Relationship Id="rId46" Type="http://schemas.openxmlformats.org/officeDocument/2006/relationships/slide" Target="slides/slide38.xml"/><Relationship Id="rId47" Type="http://schemas.openxmlformats.org/officeDocument/2006/relationships/slide" Target="slides/slide39.xml"/><Relationship Id="rId48" Type="http://schemas.openxmlformats.org/officeDocument/2006/relationships/slide" Target="slides/slide40.xml"/><Relationship Id="rId49" Type="http://schemas.openxmlformats.org/officeDocument/2006/relationships/presProps" Target="presProps.xml"/><Relationship Id="rId50" Type="http://schemas.openxmlformats.org/officeDocument/2006/relationships/commentAuthors" Target="commentAuthors.xml"/>
</Relationships>
</file>

<file path=ppt/comments/comment27.xml><?xml version="1.0" encoding="utf-8"?>
<p:cmLst xmlns:p="http://schemas.openxmlformats.org/presentationml/2006/main">
  <p:cm authorId="0" dt="2025-01-24T15:59:19.449000000" idx="1">
    <p:pos x="6118" y="0"/>
    <p:text>Modification image de fond</p:text>
  </p:cm>
</p:cmLst>
</file>

<file path=ppt/notesMasters/_rels/notesMaster1.xml.rels><?xml version="1.0" encoding="UTF-8"?>
<Relationships xmlns="http://schemas.openxmlformats.org/package/2006/relationships"><Relationship Id="rId1" Type="http://schemas.openxmlformats.org/officeDocument/2006/relationships/theme" Target="../theme/theme7.xml"/>
</Relationships>
</file>

<file path=ppt/notesMasters/notesMaster1.xml><?xml version="1.0" encoding="utf-8"?>
<p:notes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37" name="PlaceHolder 1"/>
          <p:cNvSpPr>
            <a:spLocks noGrp="1"/>
          </p:cNvSpPr>
          <p:nvPr>
            <p:ph type="sldImg"/>
          </p:nvPr>
        </p:nvSpPr>
        <p:spPr>
          <a:xfrm>
            <a:off x="216000" y="812520"/>
            <a:ext cx="7127280" cy="4008960"/>
          </a:xfrm>
          <a:prstGeom prst="rect">
            <a:avLst/>
          </a:prstGeom>
          <a:noFill/>
          <a:ln w="0">
            <a:noFill/>
          </a:ln>
        </p:spPr>
        <p:txBody>
          <a:bodyPr lIns="0" rIns="0" tIns="0" bIns="0" anchor="ctr">
            <a:noAutofit/>
          </a:bodyPr>
          <a:p>
            <a:pPr algn="ctr">
              <a:buNone/>
            </a:pPr>
            <a:r>
              <a:rPr b="0" lang="fr-FR" sz="4400" spc="-1" strike="noStrike">
                <a:latin typeface="Arial"/>
              </a:rPr>
              <a:t>Cliquez pour déplacer la diapo</a:t>
            </a:r>
            <a:endParaRPr b="0" lang="fr-FR" sz="4400" spc="-1" strike="noStrike">
              <a:latin typeface="Arial"/>
            </a:endParaRPr>
          </a:p>
        </p:txBody>
      </p:sp>
      <p:sp>
        <p:nvSpPr>
          <p:cNvPr id="238" name="PlaceHolder 2"/>
          <p:cNvSpPr>
            <a:spLocks noGrp="1"/>
          </p:cNvSpPr>
          <p:nvPr>
            <p:ph type="body"/>
          </p:nvPr>
        </p:nvSpPr>
        <p:spPr>
          <a:xfrm>
            <a:off x="756000" y="5078520"/>
            <a:ext cx="6047640" cy="4811040"/>
          </a:xfrm>
          <a:prstGeom prst="rect">
            <a:avLst/>
          </a:prstGeom>
          <a:noFill/>
          <a:ln w="0">
            <a:noFill/>
          </a:ln>
        </p:spPr>
        <p:txBody>
          <a:bodyPr lIns="0" rIns="0" tIns="0" bIns="0" anchor="t">
            <a:noAutofit/>
          </a:bodyPr>
          <a:p>
            <a:r>
              <a:rPr b="0" lang="fr-FR" sz="2000" spc="-1" strike="noStrike">
                <a:latin typeface="Arial"/>
              </a:rPr>
              <a:t>Cliquez pour modifier le format des notes</a:t>
            </a:r>
            <a:endParaRPr b="0" lang="fr-FR" sz="2000" spc="-1" strike="noStrike">
              <a:latin typeface="Arial"/>
            </a:endParaRPr>
          </a:p>
        </p:txBody>
      </p:sp>
      <p:sp>
        <p:nvSpPr>
          <p:cNvPr id="239" name="PlaceHolder 3"/>
          <p:cNvSpPr>
            <a:spLocks noGrp="1"/>
          </p:cNvSpPr>
          <p:nvPr>
            <p:ph type="hdr"/>
          </p:nvPr>
        </p:nvSpPr>
        <p:spPr>
          <a:xfrm>
            <a:off x="0" y="0"/>
            <a:ext cx="3280680" cy="534240"/>
          </a:xfrm>
          <a:prstGeom prst="rect">
            <a:avLst/>
          </a:prstGeom>
          <a:noFill/>
          <a:ln w="0">
            <a:noFill/>
          </a:ln>
        </p:spPr>
        <p:txBody>
          <a:bodyPr lIns="0" rIns="0" tIns="0" bIns="0" anchor="t">
            <a:noAutofit/>
          </a:bodyPr>
          <a:p>
            <a:r>
              <a:rPr b="0" lang="fr-FR" sz="1400" spc="-1" strike="noStrike">
                <a:latin typeface="Times New Roman"/>
              </a:rPr>
              <a:t>&lt;en-tête&gt;</a:t>
            </a:r>
            <a:endParaRPr b="0" lang="fr-FR" sz="1400" spc="-1" strike="noStrike">
              <a:latin typeface="Times New Roman"/>
            </a:endParaRPr>
          </a:p>
        </p:txBody>
      </p:sp>
      <p:sp>
        <p:nvSpPr>
          <p:cNvPr id="240" name="PlaceHolder 4"/>
          <p:cNvSpPr>
            <a:spLocks noGrp="1"/>
          </p:cNvSpPr>
          <p:nvPr>
            <p:ph type="dt" idx="4"/>
          </p:nvPr>
        </p:nvSpPr>
        <p:spPr>
          <a:xfrm>
            <a:off x="4278960" y="0"/>
            <a:ext cx="3280680" cy="534240"/>
          </a:xfrm>
          <a:prstGeom prst="rect">
            <a:avLst/>
          </a:prstGeom>
          <a:noFill/>
          <a:ln w="0">
            <a:noFill/>
          </a:ln>
        </p:spPr>
        <p:txBody>
          <a:bodyPr lIns="0" rIns="0" tIns="0" bIns="0" anchor="t">
            <a:noAutofit/>
          </a:bodyPr>
          <a:lstStyle>
            <a:lvl1pPr algn="r">
              <a:buNone/>
              <a:defRPr b="0" lang="fr-FR" sz="1400" spc="-1" strike="noStrike">
                <a:latin typeface="Times New Roman"/>
              </a:defRPr>
            </a:lvl1pPr>
          </a:lstStyle>
          <a:p>
            <a:pPr algn="r">
              <a:buNone/>
            </a:pPr>
            <a:r>
              <a:rPr b="0" lang="fr-FR" sz="1400" spc="-1" strike="noStrike">
                <a:latin typeface="Times New Roman"/>
              </a:rPr>
              <a:t>&lt;date/heure&gt;</a:t>
            </a:r>
            <a:endParaRPr b="0" lang="fr-FR" sz="1400" spc="-1" strike="noStrike">
              <a:latin typeface="Times New Roman"/>
            </a:endParaRPr>
          </a:p>
        </p:txBody>
      </p:sp>
      <p:sp>
        <p:nvSpPr>
          <p:cNvPr id="241" name="PlaceHolder 5"/>
          <p:cNvSpPr>
            <a:spLocks noGrp="1"/>
          </p:cNvSpPr>
          <p:nvPr>
            <p:ph type="ftr" idx="5"/>
          </p:nvPr>
        </p:nvSpPr>
        <p:spPr>
          <a:xfrm>
            <a:off x="0" y="10157400"/>
            <a:ext cx="3280680" cy="534240"/>
          </a:xfrm>
          <a:prstGeom prst="rect">
            <a:avLst/>
          </a:prstGeom>
          <a:noFill/>
          <a:ln w="0">
            <a:noFill/>
          </a:ln>
        </p:spPr>
        <p:txBody>
          <a:bodyPr lIns="0" rIns="0" tIns="0" bIns="0" anchor="b">
            <a:noAutofit/>
          </a:bodyPr>
          <a:lstStyle>
            <a:lvl1pPr>
              <a:defRPr b="0" lang="fr-FR" sz="1400" spc="-1" strike="noStrike">
                <a:latin typeface="Times New Roman"/>
              </a:defRPr>
            </a:lvl1pPr>
          </a:lstStyle>
          <a:p>
            <a:r>
              <a:rPr b="0" lang="fr-FR" sz="1400" spc="-1" strike="noStrike">
                <a:latin typeface="Times New Roman"/>
              </a:rPr>
              <a:t>&lt;pied de page&gt;</a:t>
            </a:r>
            <a:endParaRPr b="0" lang="fr-FR" sz="1400" spc="-1" strike="noStrike">
              <a:latin typeface="Times New Roman"/>
            </a:endParaRPr>
          </a:p>
        </p:txBody>
      </p:sp>
      <p:sp>
        <p:nvSpPr>
          <p:cNvPr id="242" name="PlaceHolder 6"/>
          <p:cNvSpPr>
            <a:spLocks noGrp="1"/>
          </p:cNvSpPr>
          <p:nvPr>
            <p:ph type="sldNum" idx="6"/>
          </p:nvPr>
        </p:nvSpPr>
        <p:spPr>
          <a:xfrm>
            <a:off x="4278960" y="10157400"/>
            <a:ext cx="3280680" cy="534240"/>
          </a:xfrm>
          <a:prstGeom prst="rect">
            <a:avLst/>
          </a:prstGeom>
          <a:noFill/>
          <a:ln w="0">
            <a:noFill/>
          </a:ln>
        </p:spPr>
        <p:txBody>
          <a:bodyPr lIns="0" rIns="0" tIns="0" bIns="0" anchor="b">
            <a:noAutofit/>
          </a:bodyPr>
          <a:lstStyle>
            <a:lvl1pPr algn="r">
              <a:buNone/>
              <a:defRPr b="0" lang="fr-FR" sz="1400" spc="-1" strike="noStrike">
                <a:latin typeface="Times New Roman"/>
              </a:defRPr>
            </a:lvl1pPr>
          </a:lstStyle>
          <a:p>
            <a:pPr algn="r">
              <a:buNone/>
            </a:pPr>
            <a:fld id="{C67F18F3-BE55-4B21-8E58-05E5E490A95B}" type="slidenum">
              <a:rPr b="0" lang="fr-FR" sz="1400" spc="-1" strike="noStrike">
                <a:latin typeface="Times New Roman"/>
              </a:rPr>
              <a:t>&lt;numéro&gt;</a:t>
            </a:fld>
            <a:endParaRPr b="0" lang="fr-FR" sz="1400" spc="-1" strike="noStrike">
              <a:latin typeface="Times New Roman"/>
            </a:endParaRPr>
          </a:p>
        </p:txBody>
      </p:sp>
    </p:spTree>
  </p:cSld>
  <p:clrMap bg1="lt1" bg2="lt2" tx1="dk1" tx2="dk2" accent1="accent1" accent2="accent2" accent3="accent3" accent4="accent4" accent5="accent5" accent6="accent6" hlink="hlink" folHlink="folHlink"/>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
</Relationships>
</file>

<file path=ppt/notesSlides/_rels/notesSlide10.xml.rels><?xml version="1.0" encoding="UTF-8"?>
<Relationships xmlns="http://schemas.openxmlformats.org/package/2006/relationships"><Relationship Id="rId1" Type="http://schemas.openxmlformats.org/officeDocument/2006/relationships/hyperlink" Target="https://presse.ademe.fr/2018/05/avis-de-lademe-emissions-de-particules-et-de-nox-par-les-vehicules-routiers.html" TargetMode="External"/><Relationship Id="rId2" Type="http://schemas.openxmlformats.org/officeDocument/2006/relationships/hyperlink" Target="https://www.ors-idf.org/fileadmin/DataStorageKit/ORS/Etudes/2009/Etude2009_1/2009_santeEnvi_pollution_proximite_1_.pdf" TargetMode="External"/><Relationship Id="rId3" Type="http://schemas.openxmlformats.org/officeDocument/2006/relationships/slide" Target="../slides/slide10.xml"/><Relationship Id="rId4" Type="http://schemas.openxmlformats.org/officeDocument/2006/relationships/notesMaster" Target="../notesMasters/notesMaster1.xml"/>
</Relationships>
</file>

<file path=ppt/notesSlides/_rels/notesSlide12.xml.rels><?xml version="1.0" encoding="UTF-8"?>
<Relationships xmlns="http://schemas.openxmlformats.org/package/2006/relationships"><Relationship Id="rId1" Type="http://schemas.openxmlformats.org/officeDocument/2006/relationships/hyperlink" Target="https://www.legifrance.gouv.fr/codes/article_lc/LEGIARTI000043976834" TargetMode="External"/><Relationship Id="rId2" Type="http://schemas.openxmlformats.org/officeDocument/2006/relationships/slide" Target="../slides/slide12.xml"/><Relationship Id="rId3" Type="http://schemas.openxmlformats.org/officeDocument/2006/relationships/notesMaster" Target="../notesMasters/notesMaster1.xml"/>
</Relationships>
</file>

<file path=ppt/notesSlides/_rels/notesSlide13.xml.rels><?xml version="1.0" encoding="UTF-8"?>
<Relationships xmlns="http://schemas.openxmlformats.org/package/2006/relationships"><Relationship Id="rId1" Type="http://schemas.openxmlformats.org/officeDocument/2006/relationships/hyperlink" Target="https://librairie.ademe.fr/air/6376-benchmark-des-zones-a-faibles-emissions-mobilite-a-travers-l-europe.html" TargetMode="External"/><Relationship Id="rId2" Type="http://schemas.openxmlformats.org/officeDocument/2006/relationships/slide" Target="../slides/slide13.xml"/><Relationship Id="rId3" Type="http://schemas.openxmlformats.org/officeDocument/2006/relationships/notesMaster" Target="../notesMasters/notesMaster1.xml"/>
</Relationships>
</file>

<file path=ppt/notesSlides/_rels/notesSlide14.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
</Relationships>
</file>

<file path=ppt/notesSlides/_rels/notesSlide15.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
</Relationships>
</file>

<file path=ppt/notesSlides/_rels/notesSlide16.xml.rels><?xml version="1.0" encoding="UTF-8"?>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
</Relationships>
</file>

<file path=ppt/notesSlides/_rels/notesSlide17.xml.rels><?xml version="1.0" encoding="UTF-8"?>
<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
</Relationships>
</file>

<file path=ppt/notesSlides/_rels/notesSlide18.xml.rels><?xml version="1.0" encoding="UTF-8"?>
<Relationships xmlns="http://schemas.openxmlformats.org/package/2006/relationships"><Relationship Id="rId1" Type="http://schemas.openxmlformats.org/officeDocument/2006/relationships/slide" Target="../slides/slide18.xml"/><Relationship Id="rId2" Type="http://schemas.openxmlformats.org/officeDocument/2006/relationships/notesMaster" Target="../notesMasters/notesMaster1.xml"/>
</Relationships>
</file>

<file path=ppt/notesSlides/_rels/notesSlide19.xml.rels><?xml version="1.0" encoding="UTF-8"?>
<Relationships xmlns="http://schemas.openxmlformats.org/package/2006/relationships"><Relationship Id="rId1" Type="http://schemas.openxmlformats.org/officeDocument/2006/relationships/slide" Target="../slides/slide19.xml"/><Relationship Id="rId2" Type="http://schemas.openxmlformats.org/officeDocument/2006/relationships/notesMaster" Target="../notesMasters/notesMaster1.xml"/>
</Relationships>
</file>

<file path=ppt/notesSlides/_rels/notesSlide2.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
</Relationships>
</file>

<file path=ppt/notesSlides/_rels/notesSlide21.xml.rels><?xml version="1.0" encoding="UTF-8"?>
<Relationships xmlns="http://schemas.openxmlformats.org/package/2006/relationships"><Relationship Id="rId1" Type="http://schemas.openxmlformats.org/officeDocument/2006/relationships/slide" Target="../slides/slide21.xml"/><Relationship Id="rId2" Type="http://schemas.openxmlformats.org/officeDocument/2006/relationships/notesMaster" Target="../notesMasters/notesMaster1.xml"/>
</Relationships>
</file>

<file path=ppt/notesSlides/_rels/notesSlide22.xml.rels><?xml version="1.0" encoding="UTF-8"?>
<Relationships xmlns="http://schemas.openxmlformats.org/package/2006/relationships"><Relationship Id="rId1" Type="http://schemas.openxmlformats.org/officeDocument/2006/relationships/slide" Target="../slides/slide22.xml"/><Relationship Id="rId2" Type="http://schemas.openxmlformats.org/officeDocument/2006/relationships/notesMaster" Target="../notesMasters/notesMaster1.xml"/>
</Relationships>
</file>

<file path=ppt/notesSlides/_rels/notesSlide23.xml.rels><?xml version="1.0" encoding="UTF-8"?>
<Relationships xmlns="http://schemas.openxmlformats.org/package/2006/relationships"><Relationship Id="rId1" Type="http://schemas.openxmlformats.org/officeDocument/2006/relationships/slide" Target="../slides/slide23.xml"/><Relationship Id="rId2" Type="http://schemas.openxmlformats.org/officeDocument/2006/relationships/notesMaster" Target="../notesMasters/notesMaster1.xml"/>
</Relationships>
</file>

<file path=ppt/notesSlides/_rels/notesSlide24.xml.rels><?xml version="1.0" encoding="UTF-8"?>
<Relationships xmlns="http://schemas.openxmlformats.org/package/2006/relationships"><Relationship Id="rId1" Type="http://schemas.openxmlformats.org/officeDocument/2006/relationships/slide" Target="../slides/slide24.xml"/><Relationship Id="rId2" Type="http://schemas.openxmlformats.org/officeDocument/2006/relationships/notesMaster" Target="../notesMasters/notesMaster1.xml"/>
</Relationships>
</file>

<file path=ppt/notesSlides/_rels/notesSlide25.xml.rels><?xml version="1.0" encoding="UTF-8"?>
<Relationships xmlns="http://schemas.openxmlformats.org/package/2006/relationships"><Relationship Id="rId1" Type="http://schemas.openxmlformats.org/officeDocument/2006/relationships/slide" Target="../slides/slide25.xml"/><Relationship Id="rId2" Type="http://schemas.openxmlformats.org/officeDocument/2006/relationships/notesMaster" Target="../notesMasters/notesMaster1.xml"/>
</Relationships>
</file>

<file path=ppt/notesSlides/_rels/notesSlide26.xml.rels><?xml version="1.0" encoding="UTF-8"?>
<Relationships xmlns="http://schemas.openxmlformats.org/package/2006/relationships"><Relationship Id="rId1" Type="http://schemas.openxmlformats.org/officeDocument/2006/relationships/slide" Target="../slides/slide26.xml"/><Relationship Id="rId2" Type="http://schemas.openxmlformats.org/officeDocument/2006/relationships/notesMaster" Target="../notesMasters/notesMaster1.xml"/>
</Relationships>
</file>

<file path=ppt/notesSlides/_rels/notesSlide27.xml.rels><?xml version="1.0" encoding="UTF-8"?>
<Relationships xmlns="http://schemas.openxmlformats.org/package/2006/relationships"><Relationship Id="rId1" Type="http://schemas.openxmlformats.org/officeDocument/2006/relationships/slide" Target="../slides/slide27.xml"/><Relationship Id="rId2" Type="http://schemas.openxmlformats.org/officeDocument/2006/relationships/notesMaster" Target="../notesMasters/notesMaster1.xml"/>
</Relationships>
</file>

<file path=ppt/notesSlides/_rels/notesSlide28.xml.rels><?xml version="1.0" encoding="UTF-8"?>
<Relationships xmlns="http://schemas.openxmlformats.org/package/2006/relationships"><Relationship Id="rId1" Type="http://schemas.openxmlformats.org/officeDocument/2006/relationships/slide" Target="../slides/slide28.xml"/><Relationship Id="rId2" Type="http://schemas.openxmlformats.org/officeDocument/2006/relationships/notesMaster" Target="../notesMasters/notesMaster1.xml"/>
</Relationships>
</file>

<file path=ppt/notesSlides/_rels/notesSlide29.xml.rels><?xml version="1.0" encoding="UTF-8"?>
<Relationships xmlns="http://schemas.openxmlformats.org/package/2006/relationships"><Relationship Id="rId1" Type="http://schemas.openxmlformats.org/officeDocument/2006/relationships/slide" Target="../slides/slide29.xml"/><Relationship Id="rId2" Type="http://schemas.openxmlformats.org/officeDocument/2006/relationships/notesMaster" Target="../notesMasters/notesMaster1.xml"/>
</Relationships>
</file>

<file path=ppt/notesSlides/_rels/notesSlide30.xml.rels><?xml version="1.0" encoding="UTF-8"?>
<Relationships xmlns="http://schemas.openxmlformats.org/package/2006/relationships"><Relationship Id="rId1" Type="http://schemas.openxmlformats.org/officeDocument/2006/relationships/slide" Target="../slides/slide30.xml"/><Relationship Id="rId2" Type="http://schemas.openxmlformats.org/officeDocument/2006/relationships/notesMaster" Target="../notesMasters/notesMaster1.xml"/>
</Relationships>
</file>

<file path=ppt/notesSlides/_rels/notesSlide31.xml.rels><?xml version="1.0" encoding="UTF-8"?>
<Relationships xmlns="http://schemas.openxmlformats.org/package/2006/relationships"><Relationship Id="rId1" Type="http://schemas.openxmlformats.org/officeDocument/2006/relationships/slide" Target="../slides/slide31.xml"/><Relationship Id="rId2" Type="http://schemas.openxmlformats.org/officeDocument/2006/relationships/notesMaster" Target="../notesMasters/notesMaster1.xml"/>
</Relationships>
</file>

<file path=ppt/notesSlides/_rels/notesSlide32.xml.rels><?xml version="1.0" encoding="UTF-8"?>
<Relationships xmlns="http://schemas.openxmlformats.org/package/2006/relationships"><Relationship Id="rId1" Type="http://schemas.openxmlformats.org/officeDocument/2006/relationships/slide" Target="../slides/slide32.xml"/><Relationship Id="rId2" Type="http://schemas.openxmlformats.org/officeDocument/2006/relationships/notesMaster" Target="../notesMasters/notesMaster1.xml"/>
</Relationships>
</file>

<file path=ppt/notesSlides/_rels/notesSlide33.xml.rels><?xml version="1.0" encoding="UTF-8"?>
<Relationships xmlns="http://schemas.openxmlformats.org/package/2006/relationships"><Relationship Id="rId1" Type="http://schemas.openxmlformats.org/officeDocument/2006/relationships/slide" Target="../slides/slide33.xml"/><Relationship Id="rId2" Type="http://schemas.openxmlformats.org/officeDocument/2006/relationships/notesMaster" Target="../notesMasters/notesMaster1.xml"/>
</Relationships>
</file>

<file path=ppt/notesSlides/_rels/notesSlide34.xml.rels><?xml version="1.0" encoding="UTF-8"?>
<Relationships xmlns="http://schemas.openxmlformats.org/package/2006/relationships"><Relationship Id="rId1" Type="http://schemas.openxmlformats.org/officeDocument/2006/relationships/slide" Target="../slides/slide34.xml"/><Relationship Id="rId2" Type="http://schemas.openxmlformats.org/officeDocument/2006/relationships/notesMaster" Target="../notesMasters/notesMaster1.xml"/>
</Relationships>
</file>

<file path=ppt/notesSlides/_rels/notesSlide35.xml.rels><?xml version="1.0" encoding="UTF-8"?>
<Relationships xmlns="http://schemas.openxmlformats.org/package/2006/relationships"><Relationship Id="rId1" Type="http://schemas.openxmlformats.org/officeDocument/2006/relationships/slide" Target="../slides/slide35.xml"/><Relationship Id="rId2" Type="http://schemas.openxmlformats.org/officeDocument/2006/relationships/notesMaster" Target="../notesMasters/notesMaster1.xml"/>
</Relationships>
</file>

<file path=ppt/notesSlides/_rels/notesSlide36.xml.rels><?xml version="1.0" encoding="UTF-8"?>
<Relationships xmlns="http://schemas.openxmlformats.org/package/2006/relationships"><Relationship Id="rId1" Type="http://schemas.openxmlformats.org/officeDocument/2006/relationships/slide" Target="../slides/slide36.xml"/><Relationship Id="rId2" Type="http://schemas.openxmlformats.org/officeDocument/2006/relationships/notesMaster" Target="../notesMasters/notesMaster1.xml"/>
</Relationships>
</file>

<file path=ppt/notesSlides/_rels/notesSlide37.xml.rels><?xml version="1.0" encoding="UTF-8"?>
<Relationships xmlns="http://schemas.openxmlformats.org/package/2006/relationships"><Relationship Id="rId1" Type="http://schemas.openxmlformats.org/officeDocument/2006/relationships/slide" Target="../slides/slide37.xml"/><Relationship Id="rId2" Type="http://schemas.openxmlformats.org/officeDocument/2006/relationships/notesMaster" Target="../notesMasters/notesMaster1.xml"/>
</Relationships>
</file>

<file path=ppt/notesSlides/_rels/notesSlide39.xml.rels><?xml version="1.0" encoding="UTF-8"?>
<Relationships xmlns="http://schemas.openxmlformats.org/package/2006/relationships"><Relationship Id="rId1" Type="http://schemas.openxmlformats.org/officeDocument/2006/relationships/slide" Target="../slides/slide39.xml"/><Relationship Id="rId2" Type="http://schemas.openxmlformats.org/officeDocument/2006/relationships/notesMaster" Target="../notesMasters/notesMaster1.xml"/>
</Relationships>
</file>

<file path=ppt/notesSlides/_rels/notesSlide4.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
</Relationships>
</file>

<file path=ppt/notesSlides/_rels/notesSlide5.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
</Relationships>
</file>

<file path=ppt/notesSlides/_rels/notesSlide6.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
</Relationships>
</file>

<file path=ppt/notesSlides/_rels/notesSlide8.xml.rels><?xml version="1.0" encoding="UTF-8"?>
<Relationships xmlns="http://schemas.openxmlformats.org/package/2006/relationships"><Relationship Id="rId1" Type="http://schemas.openxmlformats.org/officeDocument/2006/relationships/hyperlink" Target="https://www.atmo-auvergnerhonealpes.fr/dataviz/emissions" TargetMode="External"/><Relationship Id="rId2" Type="http://schemas.openxmlformats.org/officeDocument/2006/relationships/slide" Target="../slides/slide8.xml"/><Relationship Id="rId3" Type="http://schemas.openxmlformats.org/officeDocument/2006/relationships/notesMaster" Target="../notesMasters/notesMaster1.xml"/>
</Relationships>
</file>

<file path=ppt/notesSlides/_rels/notesSlide9.xml.rels><?xml version="1.0" encoding="UTF-8"?>
<Relationships xmlns="http://schemas.openxmlformats.org/package/2006/relationships"><Relationship Id="rId1" Type="http://schemas.openxmlformats.org/officeDocument/2006/relationships/hyperlink" Target="https://www.santepubliquefrance.fr/presse/2021/pollution-de-l-air-ambiant-nouvelles-estimations-de-son-impact-sur-la-sante-des-francais" TargetMode="External"/><Relationship Id="rId2" Type="http://schemas.openxmlformats.org/officeDocument/2006/relationships/hyperlink" Target="https://librairie.ademe.fr/air/5983-attitude-des-francais-a-l-egard-de-la-qualite-de-l-air-et-de-l-energie-en-2022-vague-9.html" TargetMode="External"/><Relationship Id="rId3" Type="http://schemas.openxmlformats.org/officeDocument/2006/relationships/hyperlink" Target="https://www.senat.fr/rap/r14-610-1/r14-610-1.html" TargetMode="External"/><Relationship Id="rId4" Type="http://schemas.openxmlformats.org/officeDocument/2006/relationships/hyperlink" Target="https://www.consilium.europa.eu/fr/press/press-releases/2024/10/14/air-quality-council-gives-final-green-light-to-strengthen-standards-in-the-eu/" TargetMode="External"/><Relationship Id="rId5" Type="http://schemas.openxmlformats.org/officeDocument/2006/relationships/slide" Target="../slides/slide9.xml"/><Relationship Id="rId6" Type="http://schemas.openxmlformats.org/officeDocument/2006/relationships/notesMaster" Target="../notesMasters/notesMaster1.xml"/>
</Relationships>
</file>

<file path=ppt/notesSlides/notesSlide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41" name="PlaceHolder 1"/>
          <p:cNvSpPr>
            <a:spLocks noGrp="1"/>
          </p:cNvSpPr>
          <p:nvPr>
            <p:ph type="sldImg"/>
          </p:nvPr>
        </p:nvSpPr>
        <p:spPr>
          <a:xfrm>
            <a:off x="685800" y="1143000"/>
            <a:ext cx="5481720" cy="3081600"/>
          </a:xfrm>
          <a:prstGeom prst="rect">
            <a:avLst/>
          </a:prstGeom>
          <a:ln w="0">
            <a:noFill/>
          </a:ln>
        </p:spPr>
      </p:sp>
      <p:sp>
        <p:nvSpPr>
          <p:cNvPr id="442" name="PlaceHolder 2"/>
          <p:cNvSpPr>
            <a:spLocks noGrp="1"/>
          </p:cNvSpPr>
          <p:nvPr>
            <p:ph type="body"/>
          </p:nvPr>
        </p:nvSpPr>
        <p:spPr>
          <a:xfrm>
            <a:off x="685800" y="4400640"/>
            <a:ext cx="5481720" cy="3595680"/>
          </a:xfrm>
          <a:prstGeom prst="rect">
            <a:avLst/>
          </a:prstGeom>
          <a:noFill/>
          <a:ln w="0">
            <a:noFill/>
          </a:ln>
        </p:spPr>
        <p:txBody>
          <a:bodyPr lIns="0" rIns="0" tIns="0" bIns="0" anchor="t">
            <a:noAutofit/>
          </a:bodyPr>
          <a:p>
            <a:pPr marL="216000" indent="-216000">
              <a:lnSpc>
                <a:spcPct val="100000"/>
              </a:lnSpc>
              <a:buNone/>
              <a:tabLst>
                <a:tab algn="l" pos="0"/>
              </a:tabLst>
            </a:pPr>
            <a:endParaRPr b="0" lang="fr-FR" sz="1800" spc="-1" strike="noStrike">
              <a:latin typeface="Arial"/>
            </a:endParaRPr>
          </a:p>
          <a:p>
            <a:pPr marL="216000" indent="-216000">
              <a:lnSpc>
                <a:spcPct val="100000"/>
              </a:lnSpc>
              <a:buNone/>
              <a:tabLst>
                <a:tab algn="l" pos="0"/>
              </a:tabLst>
            </a:pPr>
            <a:endParaRPr b="0" lang="fr-FR" sz="1800" spc="-1" strike="noStrike">
              <a:latin typeface="Arial"/>
            </a:endParaRPr>
          </a:p>
          <a:p>
            <a:pPr marL="216000" indent="-216000">
              <a:lnSpc>
                <a:spcPct val="100000"/>
              </a:lnSpc>
              <a:buNone/>
              <a:tabLst>
                <a:tab algn="l" pos="0"/>
              </a:tabLst>
            </a:pPr>
            <a:endParaRPr b="0" lang="fr-FR" sz="1800" spc="-1" strike="noStrike">
              <a:latin typeface="Arial"/>
            </a:endParaRPr>
          </a:p>
          <a:p>
            <a:pPr marL="216000" indent="-216000">
              <a:lnSpc>
                <a:spcPct val="100000"/>
              </a:lnSpc>
              <a:buNone/>
              <a:tabLst>
                <a:tab algn="l" pos="0"/>
              </a:tabLst>
            </a:pPr>
            <a:r>
              <a:rPr b="1" lang="fr-FR" sz="1800" spc="-1" strike="noStrike">
                <a:solidFill>
                  <a:srgbClr val="000000"/>
                </a:solidFill>
                <a:latin typeface="Arial"/>
                <a:ea typeface="Arial"/>
              </a:rPr>
              <a:t>Les messages clés du « 1h avec les ZFE » :</a:t>
            </a:r>
            <a:endParaRPr b="0" lang="fr-FR" sz="1800" spc="-1" strike="noStrike">
              <a:latin typeface="Arial"/>
            </a:endParaRPr>
          </a:p>
          <a:p>
            <a:pPr marL="216000" indent="-216000">
              <a:lnSpc>
                <a:spcPct val="100000"/>
              </a:lnSpc>
              <a:buNone/>
              <a:tabLst>
                <a:tab algn="l" pos="0"/>
              </a:tabLst>
            </a:pPr>
            <a:endParaRPr b="0" lang="fr-FR" sz="1800" spc="-1" strike="noStrike">
              <a:latin typeface="Arial"/>
            </a:endParaRPr>
          </a:p>
          <a:p>
            <a:pPr marL="216000" indent="-216000">
              <a:lnSpc>
                <a:spcPct val="100000"/>
              </a:lnSpc>
              <a:buClr>
                <a:srgbClr val="000000"/>
              </a:buClr>
              <a:buFont typeface="Noto Sans Symbols"/>
              <a:buChar char="∙"/>
              <a:tabLst>
                <a:tab algn="l" pos="0"/>
              </a:tabLst>
            </a:pPr>
            <a:r>
              <a:rPr b="0" lang="fr-FR" sz="1800" spc="-1" strike="noStrike">
                <a:solidFill>
                  <a:srgbClr val="000000"/>
                </a:solidFill>
                <a:latin typeface="Arial"/>
                <a:ea typeface="Arial"/>
              </a:rPr>
              <a:t>Je sais ce qu’est une ZFE</a:t>
            </a:r>
            <a:endParaRPr b="0" lang="fr-FR" sz="1800" spc="-1" strike="noStrike">
              <a:latin typeface="Arial"/>
            </a:endParaRPr>
          </a:p>
          <a:p>
            <a:pPr marL="216000" indent="-216000">
              <a:lnSpc>
                <a:spcPct val="100000"/>
              </a:lnSpc>
              <a:buClr>
                <a:srgbClr val="000000"/>
              </a:buClr>
              <a:buFont typeface="Noto Sans Symbols"/>
              <a:buChar char="∙"/>
              <a:tabLst>
                <a:tab algn="l" pos="0"/>
              </a:tabLst>
            </a:pPr>
            <a:r>
              <a:rPr b="0" lang="fr-FR" sz="1800" spc="-1" strike="noStrike">
                <a:solidFill>
                  <a:srgbClr val="000000"/>
                </a:solidFill>
                <a:latin typeface="Arial"/>
                <a:ea typeface="Arial"/>
              </a:rPr>
              <a:t>Je comprends pourquoi les ZFE sont mises en place</a:t>
            </a:r>
            <a:endParaRPr b="0" lang="fr-FR" sz="1800" spc="-1" strike="noStrike">
              <a:latin typeface="Arial"/>
            </a:endParaRPr>
          </a:p>
          <a:p>
            <a:pPr marL="216000" indent="-216000">
              <a:lnSpc>
                <a:spcPct val="100000"/>
              </a:lnSpc>
              <a:buClr>
                <a:srgbClr val="000000"/>
              </a:buClr>
              <a:buFont typeface="Noto Sans Symbols"/>
              <a:buChar char="∙"/>
              <a:tabLst>
                <a:tab algn="l" pos="0"/>
              </a:tabLst>
            </a:pPr>
            <a:r>
              <a:rPr b="0" lang="fr-FR" sz="1800" spc="-1" strike="noStrike">
                <a:solidFill>
                  <a:srgbClr val="000000"/>
                </a:solidFill>
                <a:latin typeface="Arial"/>
                <a:ea typeface="Arial"/>
              </a:rPr>
              <a:t>Je me prépare à m’adapter à la ZFE</a:t>
            </a:r>
            <a:endParaRPr b="0" lang="fr-FR" sz="1800" spc="-1" strike="noStrike">
              <a:latin typeface="Arial"/>
            </a:endParaRPr>
          </a:p>
        </p:txBody>
      </p:sp>
      <p:sp>
        <p:nvSpPr>
          <p:cNvPr id="443" name="PlaceHolder 3"/>
          <p:cNvSpPr>
            <a:spLocks noGrp="1"/>
          </p:cNvSpPr>
          <p:nvPr>
            <p:ph type="sldNum" idx="7"/>
          </p:nvPr>
        </p:nvSpPr>
        <p:spPr>
          <a:xfrm>
            <a:off x="3884760" y="8685360"/>
            <a:ext cx="2967120" cy="453960"/>
          </a:xfrm>
          <a:prstGeom prst="rect">
            <a:avLst/>
          </a:prstGeom>
          <a:noFill/>
          <a:ln w="0">
            <a:noFill/>
          </a:ln>
        </p:spPr>
        <p:txBody>
          <a:bodyPr lIns="0" rIns="0" tIns="0" bIns="0" anchor="b">
            <a:noAutofit/>
          </a:bodyPr>
          <a:lstStyle>
            <a:lvl1pPr algn="r">
              <a:lnSpc>
                <a:spcPct val="100000"/>
              </a:lnSpc>
              <a:buNone/>
              <a:tabLst>
                <a:tab algn="l" pos="0"/>
              </a:tabLst>
              <a:defRPr b="0" lang="fr-FR" sz="1200" spc="-1" strike="noStrike">
                <a:solidFill>
                  <a:srgbClr val="000000"/>
                </a:solidFill>
                <a:latin typeface="Calibri"/>
                <a:ea typeface="Calibri"/>
              </a:defRPr>
            </a:lvl1pPr>
          </a:lstStyle>
          <a:p>
            <a:pPr algn="r">
              <a:lnSpc>
                <a:spcPct val="100000"/>
              </a:lnSpc>
              <a:buNone/>
              <a:tabLst>
                <a:tab algn="l" pos="0"/>
              </a:tabLst>
            </a:pPr>
            <a:fld id="{6BE5F67C-782B-4C04-B9D0-DE305E5FD23A}" type="slidenum">
              <a:rPr b="0" lang="fr-FR" sz="1200" spc="-1" strike="noStrike">
                <a:solidFill>
                  <a:srgbClr val="000000"/>
                </a:solidFill>
                <a:latin typeface="Calibri"/>
                <a:ea typeface="Calibri"/>
              </a:rPr>
              <a:t>29</a:t>
            </a:fld>
            <a:endParaRPr b="0" lang="fr-FR" sz="1200" spc="-1" strike="noStrike">
              <a:latin typeface="Times New Roman"/>
            </a:endParaRPr>
          </a:p>
        </p:txBody>
      </p:sp>
    </p:spTree>
  </p:cSld>
</p:notes>
</file>

<file path=ppt/notesSlides/notesSlide10.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57" name="PlaceHolder 1"/>
          <p:cNvSpPr>
            <a:spLocks noGrp="1"/>
          </p:cNvSpPr>
          <p:nvPr>
            <p:ph type="sldImg"/>
          </p:nvPr>
        </p:nvSpPr>
        <p:spPr>
          <a:xfrm>
            <a:off x="380880" y="694800"/>
            <a:ext cx="6091920" cy="3425040"/>
          </a:xfrm>
          <a:prstGeom prst="rect">
            <a:avLst/>
          </a:prstGeom>
          <a:ln w="0">
            <a:noFill/>
          </a:ln>
        </p:spPr>
      </p:sp>
      <p:sp>
        <p:nvSpPr>
          <p:cNvPr id="458" name="PlaceHolder 2"/>
          <p:cNvSpPr>
            <a:spLocks noGrp="1"/>
          </p:cNvSpPr>
          <p:nvPr>
            <p:ph type="body"/>
          </p:nvPr>
        </p:nvSpPr>
        <p:spPr>
          <a:xfrm>
            <a:off x="685800" y="4343400"/>
            <a:ext cx="5791320" cy="4110840"/>
          </a:xfrm>
          <a:prstGeom prst="rect">
            <a:avLst/>
          </a:prstGeom>
          <a:noFill/>
          <a:ln w="0">
            <a:noFill/>
          </a:ln>
        </p:spPr>
        <p:txBody>
          <a:bodyPr lIns="0" rIns="0" tIns="0" bIns="0" anchor="t">
            <a:noAutofit/>
          </a:bodyPr>
          <a:p>
            <a:pPr marL="216000" indent="-216000">
              <a:lnSpc>
                <a:spcPct val="100000"/>
              </a:lnSpc>
              <a:buNone/>
              <a:tabLst>
                <a:tab algn="l" pos="0"/>
              </a:tabLst>
            </a:pPr>
            <a:endParaRPr b="0" lang="fr-FR" sz="1600" spc="-1" strike="noStrike">
              <a:latin typeface="Arial"/>
            </a:endParaRPr>
          </a:p>
          <a:p>
            <a:pPr marL="216000" indent="-216000">
              <a:lnSpc>
                <a:spcPct val="100000"/>
              </a:lnSpc>
              <a:buClr>
                <a:srgbClr val="000000"/>
              </a:buClr>
              <a:buFont typeface="Noto Sans Symbols"/>
              <a:buChar char="●"/>
              <a:tabLst>
                <a:tab algn="l" pos="0"/>
              </a:tabLst>
            </a:pPr>
            <a:r>
              <a:rPr b="0" lang="fr-FR" sz="1600" spc="-1" strike="noStrike">
                <a:solidFill>
                  <a:srgbClr val="181717"/>
                </a:solidFill>
                <a:latin typeface="Arial"/>
                <a:ea typeface="Arial"/>
              </a:rPr>
              <a:t>Entre un </a:t>
            </a:r>
            <a:r>
              <a:rPr b="1" lang="fr-FR" sz="1600" spc="-1" strike="noStrike">
                <a:solidFill>
                  <a:srgbClr val="181717"/>
                </a:solidFill>
                <a:latin typeface="Arial"/>
                <a:ea typeface="Arial"/>
              </a:rPr>
              <a:t>véhicule immatriculé en 2000 et en 2020,</a:t>
            </a:r>
            <a:r>
              <a:rPr b="0" lang="fr-FR" sz="1600" spc="-1" strike="noStrike">
                <a:solidFill>
                  <a:srgbClr val="181717"/>
                </a:solidFill>
                <a:latin typeface="Arial"/>
                <a:ea typeface="Arial"/>
              </a:rPr>
              <a:t> les </a:t>
            </a:r>
            <a:r>
              <a:rPr b="1" lang="fr-FR" sz="1600" spc="-1" strike="noStrike">
                <a:solidFill>
                  <a:srgbClr val="181717"/>
                </a:solidFill>
                <a:latin typeface="Arial"/>
                <a:ea typeface="Arial"/>
              </a:rPr>
              <a:t>émissions réelles de dioxyde d’azote </a:t>
            </a:r>
            <a:r>
              <a:rPr b="0" lang="fr-FR" sz="1600" spc="-1" strike="noStrike">
                <a:solidFill>
                  <a:srgbClr val="181717"/>
                </a:solidFill>
                <a:latin typeface="Arial"/>
                <a:ea typeface="Arial"/>
              </a:rPr>
              <a:t>sont diminuées de :</a:t>
            </a:r>
            <a:endParaRPr b="0" lang="fr-FR" sz="1600" spc="-1" strike="noStrike">
              <a:latin typeface="Arial"/>
            </a:endParaRPr>
          </a:p>
          <a:p>
            <a:pPr lvl="1" marL="432000" indent="-216000">
              <a:lnSpc>
                <a:spcPct val="100000"/>
              </a:lnSpc>
              <a:buClr>
                <a:srgbClr val="000000"/>
              </a:buClr>
              <a:buFont typeface="Noto Sans Symbols"/>
              <a:buChar char="⮚"/>
              <a:tabLst>
                <a:tab algn="l" pos="0"/>
              </a:tabLst>
            </a:pPr>
            <a:r>
              <a:rPr b="0" lang="fr-FR" sz="1600" spc="-1" strike="noStrike">
                <a:solidFill>
                  <a:srgbClr val="181717"/>
                </a:solidFill>
                <a:latin typeface="Arial"/>
                <a:ea typeface="Arial"/>
              </a:rPr>
              <a:t>- 90 % pour un véhicule Diesel</a:t>
            </a:r>
            <a:endParaRPr b="0" lang="fr-FR" sz="1600" spc="-1" strike="noStrike">
              <a:latin typeface="Arial"/>
            </a:endParaRPr>
          </a:p>
          <a:p>
            <a:pPr lvl="1" marL="432000" indent="-216000">
              <a:lnSpc>
                <a:spcPct val="100000"/>
              </a:lnSpc>
              <a:buClr>
                <a:srgbClr val="000000"/>
              </a:buClr>
              <a:buFont typeface="Noto Sans Symbols"/>
              <a:buChar char="⮚"/>
              <a:tabLst>
                <a:tab algn="l" pos="0"/>
              </a:tabLst>
            </a:pPr>
            <a:r>
              <a:rPr b="0" lang="fr-FR" sz="1600" spc="-1" strike="noStrike">
                <a:solidFill>
                  <a:srgbClr val="181717"/>
                </a:solidFill>
                <a:latin typeface="Arial"/>
                <a:ea typeface="Arial"/>
              </a:rPr>
              <a:t>- 40 % pour un véhicule essence</a:t>
            </a:r>
            <a:endParaRPr b="0" lang="fr-FR" sz="1600" spc="-1" strike="noStrike">
              <a:latin typeface="Arial"/>
            </a:endParaRPr>
          </a:p>
          <a:p>
            <a:pPr lvl="1" marL="432000" indent="-216000">
              <a:lnSpc>
                <a:spcPct val="100000"/>
              </a:lnSpc>
              <a:buClr>
                <a:srgbClr val="000000"/>
              </a:buClr>
              <a:buFont typeface="Noto Sans Symbols"/>
              <a:buChar char="⮚"/>
              <a:tabLst>
                <a:tab algn="l" pos="0"/>
              </a:tabLst>
            </a:pPr>
            <a:r>
              <a:rPr b="0" lang="fr-FR" sz="1600" spc="-1" strike="noStrike">
                <a:solidFill>
                  <a:srgbClr val="181717"/>
                </a:solidFill>
                <a:latin typeface="Arial"/>
                <a:ea typeface="Arial"/>
              </a:rPr>
              <a:t>(source : </a:t>
            </a:r>
            <a:r>
              <a:rPr b="0" i="1" lang="fr-FR" sz="1600" spc="-1" strike="noStrike" u="sng">
                <a:solidFill>
                  <a:srgbClr val="000000"/>
                </a:solidFill>
                <a:uFillTx/>
                <a:latin typeface="Arial"/>
                <a:ea typeface="Arial"/>
                <a:hlinkClick r:id="rId1"/>
              </a:rPr>
              <a:t>ADEME</a:t>
            </a:r>
            <a:r>
              <a:rPr b="0" i="1" lang="fr-FR" sz="1600" spc="-1" strike="noStrike">
                <a:solidFill>
                  <a:srgbClr val="2a6099"/>
                </a:solidFill>
                <a:latin typeface="Arial"/>
                <a:ea typeface="Arial"/>
              </a:rPr>
              <a:t>)</a:t>
            </a:r>
            <a:endParaRPr b="0" lang="fr-FR" sz="1600" spc="-1" strike="noStrike">
              <a:latin typeface="Arial"/>
            </a:endParaRPr>
          </a:p>
          <a:p>
            <a:pPr>
              <a:lnSpc>
                <a:spcPct val="100000"/>
              </a:lnSpc>
              <a:buNone/>
              <a:tabLst>
                <a:tab algn="l" pos="0"/>
              </a:tabLst>
            </a:pPr>
            <a:endParaRPr b="0" lang="fr-FR" sz="1600" spc="-1" strike="noStrike">
              <a:latin typeface="Arial"/>
            </a:endParaRPr>
          </a:p>
          <a:p>
            <a:pPr>
              <a:lnSpc>
                <a:spcPct val="100000"/>
              </a:lnSpc>
              <a:buNone/>
              <a:tabLst>
                <a:tab algn="l" pos="0"/>
              </a:tabLst>
            </a:pPr>
            <a:endParaRPr b="0" lang="fr-FR" sz="1600" spc="-1" strike="noStrike">
              <a:latin typeface="Arial"/>
            </a:endParaRPr>
          </a:p>
          <a:p>
            <a:pPr marL="216000" indent="-216000">
              <a:lnSpc>
                <a:spcPct val="100000"/>
              </a:lnSpc>
              <a:buClr>
                <a:srgbClr val="000000"/>
              </a:buClr>
              <a:buFont typeface="Noto Sans Symbols"/>
              <a:buChar char="●"/>
              <a:tabLst>
                <a:tab algn="l" pos="0"/>
              </a:tabLst>
            </a:pPr>
            <a:r>
              <a:rPr b="0" lang="fr-FR" sz="1600" spc="-1" strike="noStrike">
                <a:solidFill>
                  <a:srgbClr val="181717"/>
                </a:solidFill>
                <a:latin typeface="Arial"/>
                <a:ea typeface="Arial"/>
              </a:rPr>
              <a:t>Les niveaux moyens de dioxyde d’azote à proximité d’axes routiers sont 2 à 4 fois plus importants que les niveaux en situation de fond urbain</a:t>
            </a:r>
            <a:br>
              <a:rPr sz="1600"/>
            </a:br>
            <a:r>
              <a:rPr b="0" lang="fr-FR" sz="1600" spc="-1" strike="noStrike">
                <a:solidFill>
                  <a:srgbClr val="181717"/>
                </a:solidFill>
                <a:latin typeface="Arial"/>
                <a:ea typeface="Arial"/>
              </a:rPr>
              <a:t>(source : </a:t>
            </a:r>
            <a:r>
              <a:rPr b="0" i="1" lang="fr-FR" sz="1600" spc="-1" strike="noStrike" u="sng">
                <a:solidFill>
                  <a:srgbClr val="000000"/>
                </a:solidFill>
                <a:uFillTx/>
                <a:latin typeface="Arial"/>
                <a:ea typeface="Arial"/>
                <a:hlinkClick r:id="rId2"/>
              </a:rPr>
              <a:t>Observatoire régional de santé Ile de France</a:t>
            </a:r>
            <a:r>
              <a:rPr b="0" lang="fr-FR" sz="1600" spc="-1" strike="noStrike">
                <a:solidFill>
                  <a:srgbClr val="181717"/>
                </a:solidFill>
                <a:latin typeface="Arial"/>
                <a:ea typeface="Arial"/>
              </a:rPr>
              <a:t>)</a:t>
            </a:r>
            <a:endParaRPr b="0" lang="fr-FR" sz="1600" spc="-1" strike="noStrike">
              <a:latin typeface="Arial"/>
            </a:endParaRPr>
          </a:p>
        </p:txBody>
      </p:sp>
    </p:spTree>
  </p:cSld>
</p:notes>
</file>

<file path=ppt/notesSlides/notesSlide12.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59" name="PlaceHolder 1"/>
          <p:cNvSpPr>
            <a:spLocks noGrp="1"/>
          </p:cNvSpPr>
          <p:nvPr>
            <p:ph type="sldImg"/>
          </p:nvPr>
        </p:nvSpPr>
        <p:spPr>
          <a:xfrm>
            <a:off x="380880" y="694800"/>
            <a:ext cx="6091920" cy="3425040"/>
          </a:xfrm>
          <a:prstGeom prst="rect">
            <a:avLst/>
          </a:prstGeom>
          <a:ln w="0">
            <a:noFill/>
          </a:ln>
        </p:spPr>
      </p:sp>
      <p:sp>
        <p:nvSpPr>
          <p:cNvPr id="460" name="PlaceHolder 2"/>
          <p:cNvSpPr>
            <a:spLocks noGrp="1"/>
          </p:cNvSpPr>
          <p:nvPr>
            <p:ph type="body"/>
          </p:nvPr>
        </p:nvSpPr>
        <p:spPr>
          <a:xfrm>
            <a:off x="469800" y="4343400"/>
            <a:ext cx="6152040" cy="3609000"/>
          </a:xfrm>
          <a:prstGeom prst="rect">
            <a:avLst/>
          </a:prstGeom>
          <a:noFill/>
          <a:ln w="0">
            <a:noFill/>
          </a:ln>
        </p:spPr>
        <p:txBody>
          <a:bodyPr lIns="0" rIns="0" tIns="0" bIns="0" anchor="t">
            <a:noAutofit/>
          </a:bodyPr>
          <a:p>
            <a:pPr marL="216000" indent="-216000" algn="just">
              <a:lnSpc>
                <a:spcPct val="100000"/>
              </a:lnSpc>
              <a:buNone/>
              <a:tabLst>
                <a:tab algn="l" pos="0"/>
              </a:tabLst>
            </a:pPr>
            <a:endParaRPr b="0" lang="fr-FR" sz="1600" spc="-1" strike="noStrike">
              <a:latin typeface="Arial"/>
            </a:endParaRPr>
          </a:p>
          <a:p>
            <a:pPr marL="216000" indent="-216000" algn="just">
              <a:lnSpc>
                <a:spcPct val="100000"/>
              </a:lnSpc>
              <a:buNone/>
              <a:tabLst>
                <a:tab algn="l" pos="0"/>
              </a:tabLst>
            </a:pPr>
            <a:endParaRPr b="0" lang="fr-FR" sz="1600" spc="-1" strike="noStrike">
              <a:latin typeface="Arial"/>
            </a:endParaRPr>
          </a:p>
          <a:p>
            <a:pPr marL="216000" indent="-216000" algn="just">
              <a:lnSpc>
                <a:spcPct val="100000"/>
              </a:lnSpc>
              <a:buClr>
                <a:srgbClr val="000000"/>
              </a:buClr>
              <a:buFont typeface="Noto Sans Symbols"/>
              <a:buChar char="∙"/>
              <a:tabLst>
                <a:tab algn="l" pos="0"/>
              </a:tabLst>
            </a:pPr>
            <a:r>
              <a:rPr b="0" lang="fr-FR" sz="1600" spc="-1" strike="noStrike">
                <a:solidFill>
                  <a:srgbClr val="181717"/>
                </a:solidFill>
                <a:latin typeface="Arial"/>
                <a:ea typeface="Arial"/>
              </a:rPr>
              <a:t>ZFE = un espace où la circulation et le stationnement des véhicules les plus polluants sont interdits, sur la base des vignettes Crit’Air </a:t>
            </a:r>
            <a:endParaRPr b="0" lang="fr-FR" sz="1600" spc="-1" strike="noStrike">
              <a:latin typeface="Arial"/>
            </a:endParaRPr>
          </a:p>
          <a:p>
            <a:pPr algn="just">
              <a:lnSpc>
                <a:spcPct val="100000"/>
              </a:lnSpc>
              <a:buNone/>
              <a:tabLst>
                <a:tab algn="l" pos="0"/>
              </a:tabLst>
            </a:pPr>
            <a:endParaRPr b="0" lang="fr-FR" sz="1600" spc="-1" strike="noStrike">
              <a:latin typeface="Arial"/>
            </a:endParaRPr>
          </a:p>
          <a:p>
            <a:pPr marL="216000" indent="-216000" algn="just">
              <a:lnSpc>
                <a:spcPct val="100000"/>
              </a:lnSpc>
              <a:buClr>
                <a:srgbClr val="000000"/>
              </a:buClr>
              <a:buFont typeface="Noto Sans Symbols"/>
              <a:buChar char="∙"/>
              <a:tabLst>
                <a:tab algn="l" pos="0"/>
              </a:tabLst>
            </a:pPr>
            <a:r>
              <a:rPr b="0" lang="fr-FR" sz="1600" spc="-1" strike="noStrike">
                <a:solidFill>
                  <a:srgbClr val="181717"/>
                </a:solidFill>
                <a:latin typeface="Arial"/>
                <a:ea typeface="Arial"/>
              </a:rPr>
              <a:t>Doit s’inscrire dans un ensemble d’actions en faveur de la qualité de l’air, sur les autres sources d’émissions de polluants (industrie, résidentiel...)</a:t>
            </a:r>
            <a:endParaRPr b="0" lang="fr-FR" sz="1600" spc="-1" strike="noStrike">
              <a:latin typeface="Arial"/>
            </a:endParaRPr>
          </a:p>
          <a:p>
            <a:pPr algn="just">
              <a:lnSpc>
                <a:spcPct val="100000"/>
              </a:lnSpc>
              <a:buNone/>
              <a:tabLst>
                <a:tab algn="l" pos="0"/>
              </a:tabLst>
            </a:pPr>
            <a:endParaRPr b="0" lang="fr-FR" sz="1600" spc="-1" strike="noStrike">
              <a:latin typeface="Arial"/>
            </a:endParaRPr>
          </a:p>
          <a:p>
            <a:pPr marL="216000" indent="-216000" algn="just">
              <a:lnSpc>
                <a:spcPct val="100000"/>
              </a:lnSpc>
              <a:buClr>
                <a:srgbClr val="000000"/>
              </a:buClr>
              <a:buFont typeface="Noto Sans Symbols"/>
              <a:buChar char="∙"/>
              <a:tabLst>
                <a:tab algn="l" pos="0"/>
              </a:tabLst>
            </a:pPr>
            <a:r>
              <a:rPr b="0" lang="fr-FR" sz="1600" spc="-1" strike="noStrike">
                <a:solidFill>
                  <a:srgbClr val="181717"/>
                </a:solidFill>
                <a:latin typeface="Arial"/>
                <a:ea typeface="Arial"/>
              </a:rPr>
              <a:t>A partir du minimum imposé par la loi, les collectivités qui mettent en place les ZFE (en général, les métropoles) choisissent : le périmètre, les catégories/classes de véhicules concernés, les modalités horaires, la progressivité des règles dans le temps, les dérogations, les aides locales et accompagnements</a:t>
            </a:r>
            <a:br>
              <a:rPr sz="1600"/>
            </a:br>
            <a:r>
              <a:rPr b="0" i="1" lang="fr-FR" sz="1600" spc="-1" strike="noStrike">
                <a:solidFill>
                  <a:srgbClr val="2a6099"/>
                </a:solidFill>
                <a:latin typeface="Arial"/>
                <a:ea typeface="Arial"/>
              </a:rPr>
              <a:t>(</a:t>
            </a:r>
            <a:r>
              <a:rPr b="0" i="1" lang="fr-FR" sz="1600" spc="-1" strike="noStrike" u="sng">
                <a:solidFill>
                  <a:srgbClr val="000000"/>
                </a:solidFill>
                <a:uFillTx/>
                <a:latin typeface="Arial"/>
                <a:ea typeface="Arial"/>
                <a:hlinkClick r:id="rId1"/>
              </a:rPr>
              <a:t>article L2213-4-1 du Code général des collectivités territoriales</a:t>
            </a:r>
            <a:r>
              <a:rPr b="0" i="1" lang="fr-FR" sz="1600" spc="-1" strike="noStrike">
                <a:solidFill>
                  <a:srgbClr val="2a6099"/>
                </a:solidFill>
                <a:latin typeface="Arial"/>
                <a:ea typeface="Arial"/>
              </a:rPr>
              <a:t>)</a:t>
            </a:r>
            <a:endParaRPr b="0" lang="fr-FR" sz="1600" spc="-1" strike="noStrike">
              <a:latin typeface="Arial"/>
            </a:endParaRPr>
          </a:p>
        </p:txBody>
      </p:sp>
    </p:spTree>
  </p:cSld>
</p:notes>
</file>

<file path=ppt/notesSlides/notesSlide13.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61" name="PlaceHolder 1"/>
          <p:cNvSpPr>
            <a:spLocks noGrp="1"/>
          </p:cNvSpPr>
          <p:nvPr>
            <p:ph type="sldImg"/>
          </p:nvPr>
        </p:nvSpPr>
        <p:spPr>
          <a:xfrm>
            <a:off x="380880" y="694800"/>
            <a:ext cx="6091920" cy="3425040"/>
          </a:xfrm>
          <a:prstGeom prst="rect">
            <a:avLst/>
          </a:prstGeom>
          <a:ln w="0">
            <a:noFill/>
          </a:ln>
        </p:spPr>
      </p:sp>
      <p:sp>
        <p:nvSpPr>
          <p:cNvPr id="462" name="PlaceHolder 2"/>
          <p:cNvSpPr>
            <a:spLocks noGrp="1"/>
          </p:cNvSpPr>
          <p:nvPr>
            <p:ph type="body"/>
          </p:nvPr>
        </p:nvSpPr>
        <p:spPr>
          <a:xfrm>
            <a:off x="685800" y="4631400"/>
            <a:ext cx="5482440" cy="4110840"/>
          </a:xfrm>
          <a:prstGeom prst="rect">
            <a:avLst/>
          </a:prstGeom>
          <a:noFill/>
          <a:ln w="0">
            <a:noFill/>
          </a:ln>
        </p:spPr>
        <p:txBody>
          <a:bodyPr lIns="0" rIns="0" tIns="0" bIns="0" anchor="t">
            <a:noAutofit/>
          </a:bodyPr>
          <a:p>
            <a:pPr marL="216000" indent="-216000">
              <a:lnSpc>
                <a:spcPct val="100000"/>
              </a:lnSpc>
              <a:buClr>
                <a:srgbClr val="000000"/>
              </a:buClr>
              <a:buFont typeface="Noto Sans Symbols"/>
              <a:buChar char="●"/>
            </a:pPr>
            <a:r>
              <a:rPr b="0" lang="fr-FR" sz="1800" spc="-1" strike="noStrike">
                <a:solidFill>
                  <a:srgbClr val="000000"/>
                </a:solidFill>
                <a:latin typeface="Arial"/>
                <a:ea typeface="Arial"/>
              </a:rPr>
              <a:t>La France n’est pas le premier pays européen à mettre en place des ZFE : </a:t>
            </a:r>
            <a:r>
              <a:rPr b="1" lang="fr-FR" sz="1800" spc="-1" strike="noStrike">
                <a:solidFill>
                  <a:srgbClr val="000000"/>
                </a:solidFill>
                <a:latin typeface="Arial"/>
                <a:ea typeface="Arial"/>
              </a:rPr>
              <a:t>+ de 315 ZFE existent déjà partout en Europe </a:t>
            </a:r>
            <a:r>
              <a:rPr b="0" lang="fr-FR" sz="1800" spc="-1" strike="noStrike">
                <a:solidFill>
                  <a:srgbClr val="000000"/>
                </a:solidFill>
                <a:latin typeface="Arial"/>
                <a:ea typeface="Arial"/>
              </a:rPr>
              <a:t>(source : </a:t>
            </a:r>
            <a:r>
              <a:rPr b="0" i="1" lang="fr-FR" sz="1800" spc="-1" strike="noStrike" u="sng">
                <a:solidFill>
                  <a:srgbClr val="000000"/>
                </a:solidFill>
                <a:uFillTx/>
                <a:latin typeface="Arial"/>
                <a:ea typeface="Arial"/>
                <a:hlinkClick r:id="rId1"/>
              </a:rPr>
              <a:t>benchmark européen de l’ADEME</a:t>
            </a:r>
            <a:r>
              <a:rPr b="0" lang="fr-FR" sz="1800" spc="-1" strike="noStrike">
                <a:solidFill>
                  <a:srgbClr val="000000"/>
                </a:solidFill>
                <a:latin typeface="Arial"/>
                <a:ea typeface="Arial"/>
              </a:rPr>
              <a:t>)</a:t>
            </a:r>
            <a:endParaRPr b="0" lang="fr-FR" sz="1800" spc="-1" strike="noStrike">
              <a:latin typeface="Arial"/>
            </a:endParaRPr>
          </a:p>
          <a:p>
            <a:pPr>
              <a:lnSpc>
                <a:spcPct val="100000"/>
              </a:lnSpc>
              <a:buNone/>
              <a:tabLst>
                <a:tab algn="l" pos="0"/>
              </a:tabLst>
            </a:pPr>
            <a:endParaRPr b="0" lang="fr-FR" sz="2000" spc="-1" strike="noStrike">
              <a:latin typeface="Arial"/>
            </a:endParaRPr>
          </a:p>
          <a:p>
            <a:pPr marL="216000" indent="-216000">
              <a:lnSpc>
                <a:spcPct val="100000"/>
              </a:lnSpc>
              <a:buClr>
                <a:srgbClr val="000000"/>
              </a:buClr>
              <a:buFont typeface="Noto Sans Symbols"/>
              <a:buChar char="●"/>
              <a:tabLst>
                <a:tab algn="l" pos="0"/>
              </a:tabLst>
            </a:pPr>
            <a:r>
              <a:rPr b="1" lang="fr-FR" sz="1800" spc="-1" strike="noStrike">
                <a:solidFill>
                  <a:srgbClr val="000000"/>
                </a:solidFill>
                <a:latin typeface="Arial"/>
                <a:ea typeface="Arial"/>
              </a:rPr>
              <a:t>Autour de 40 ZFE sont attendues en France en 2025,</a:t>
            </a:r>
            <a:r>
              <a:rPr b="0" lang="fr-FR" sz="1800" spc="-1" strike="noStrike">
                <a:solidFill>
                  <a:srgbClr val="000000"/>
                </a:solidFill>
                <a:latin typeface="Arial"/>
                <a:ea typeface="Arial"/>
              </a:rPr>
              <a:t> dont 7 en région ARA (source : DGEC et DREAL ARA)</a:t>
            </a:r>
            <a:endParaRPr b="0" lang="fr-FR" sz="1800" spc="-1" strike="noStrike">
              <a:latin typeface="Arial"/>
            </a:endParaRPr>
          </a:p>
        </p:txBody>
      </p:sp>
    </p:spTree>
  </p:cSld>
</p:notes>
</file>

<file path=ppt/notesSlides/notesSlide14.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63" name="PlaceHolder 1"/>
          <p:cNvSpPr>
            <a:spLocks noGrp="1"/>
          </p:cNvSpPr>
          <p:nvPr>
            <p:ph type="sldImg"/>
          </p:nvPr>
        </p:nvSpPr>
        <p:spPr>
          <a:xfrm>
            <a:off x="380880" y="694800"/>
            <a:ext cx="6091920" cy="3425040"/>
          </a:xfrm>
          <a:prstGeom prst="rect">
            <a:avLst/>
          </a:prstGeom>
          <a:ln w="0">
            <a:noFill/>
          </a:ln>
        </p:spPr>
      </p:sp>
      <p:sp>
        <p:nvSpPr>
          <p:cNvPr id="464" name="PlaceHolder 2"/>
          <p:cNvSpPr>
            <a:spLocks noGrp="1"/>
          </p:cNvSpPr>
          <p:nvPr>
            <p:ph type="body"/>
          </p:nvPr>
        </p:nvSpPr>
        <p:spPr>
          <a:xfrm>
            <a:off x="685800" y="4343400"/>
            <a:ext cx="5482440" cy="4223520"/>
          </a:xfrm>
          <a:prstGeom prst="rect">
            <a:avLst/>
          </a:prstGeom>
          <a:noFill/>
          <a:ln w="0">
            <a:noFill/>
          </a:ln>
        </p:spPr>
        <p:txBody>
          <a:bodyPr lIns="0" rIns="0" tIns="0" bIns="0" anchor="t">
            <a:noAutofit/>
          </a:bodyPr>
          <a:p>
            <a:pPr marL="216000" indent="-216000">
              <a:lnSpc>
                <a:spcPct val="100000"/>
              </a:lnSpc>
              <a:buClr>
                <a:srgbClr val="000000"/>
              </a:buClr>
              <a:buFont typeface="Noto Sans Symbols"/>
              <a:buChar char="●"/>
            </a:pPr>
            <a:r>
              <a:rPr b="0" i="1" lang="fr-FR" sz="1400" spc="-1" strike="noStrike">
                <a:highlight>
                  <a:srgbClr val="ffff00"/>
                </a:highlight>
                <a:latin typeface="Arial"/>
                <a:ea typeface="Arial"/>
              </a:rPr>
              <a:t>Slide à modifier par la personne qui anime en amont, pour se concentrer spécifiquement sur la/les ZFE concernant le plus les participants</a:t>
            </a:r>
            <a:endParaRPr b="0" lang="fr-FR" sz="1400" spc="-1" strike="noStrike">
              <a:latin typeface="Arial"/>
            </a:endParaRPr>
          </a:p>
          <a:p>
            <a:pPr algn="just">
              <a:lnSpc>
                <a:spcPct val="100000"/>
              </a:lnSpc>
              <a:buNone/>
              <a:tabLst>
                <a:tab algn="l" pos="0"/>
              </a:tabLst>
            </a:pPr>
            <a:endParaRPr b="0" lang="fr-FR" sz="1600" spc="-1" strike="noStrike">
              <a:latin typeface="Arial"/>
            </a:endParaRPr>
          </a:p>
          <a:p>
            <a:pPr marL="216000" indent="-216000" algn="just">
              <a:lnSpc>
                <a:spcPct val="100000"/>
              </a:lnSpc>
              <a:buClr>
                <a:srgbClr val="000000"/>
              </a:buClr>
              <a:buFont typeface="Noto Sans Symbols"/>
              <a:buChar char="●"/>
              <a:tabLst>
                <a:tab algn="l" pos="0"/>
              </a:tabLst>
            </a:pPr>
            <a:r>
              <a:rPr b="0" lang="fr-FR" sz="1400" spc="-1" strike="noStrike">
                <a:solidFill>
                  <a:srgbClr val="181717"/>
                </a:solidFill>
                <a:latin typeface="Arial"/>
                <a:ea typeface="Arial"/>
              </a:rPr>
              <a:t>La vignette Crit'Air classe les véhicules en fonction de leurs émissions polluantes</a:t>
            </a:r>
            <a:endParaRPr b="0" lang="fr-FR" sz="1400" spc="-1" strike="noStrike">
              <a:latin typeface="Arial"/>
            </a:endParaRPr>
          </a:p>
          <a:p>
            <a:pPr algn="just">
              <a:lnSpc>
                <a:spcPct val="100000"/>
              </a:lnSpc>
              <a:buNone/>
              <a:tabLst>
                <a:tab algn="l" pos="0"/>
              </a:tabLst>
            </a:pPr>
            <a:endParaRPr b="0" lang="fr-FR" sz="1600" spc="-1" strike="noStrike">
              <a:latin typeface="Arial"/>
            </a:endParaRPr>
          </a:p>
          <a:p>
            <a:pPr marL="216000" indent="-216000" algn="just">
              <a:lnSpc>
                <a:spcPct val="100000"/>
              </a:lnSpc>
              <a:buClr>
                <a:srgbClr val="000000"/>
              </a:buClr>
              <a:buFont typeface="Noto Sans Symbols"/>
              <a:buChar char="●"/>
              <a:tabLst>
                <a:tab algn="l" pos="0"/>
              </a:tabLst>
            </a:pPr>
            <a:r>
              <a:rPr b="0" lang="fr-FR" sz="1400" spc="-1" strike="noStrike">
                <a:solidFill>
                  <a:srgbClr val="181717"/>
                </a:solidFill>
                <a:latin typeface="Arial"/>
                <a:ea typeface="Arial"/>
              </a:rPr>
              <a:t>La vignette Crit'Air est </a:t>
            </a:r>
            <a:r>
              <a:rPr b="1" lang="fr-FR" sz="1400" spc="-1" strike="noStrike">
                <a:solidFill>
                  <a:srgbClr val="181717"/>
                </a:solidFill>
                <a:latin typeface="Arial"/>
                <a:ea typeface="Arial"/>
              </a:rPr>
              <a:t>obligatoire pour circuler et stationner dans les ZFE</a:t>
            </a:r>
            <a:r>
              <a:rPr b="0" lang="fr-FR" sz="1400" spc="-1" strike="noStrike">
                <a:solidFill>
                  <a:srgbClr val="181717"/>
                </a:solidFill>
                <a:latin typeface="Arial"/>
                <a:ea typeface="Arial"/>
              </a:rPr>
              <a:t>, et pour circuler en cas de </a:t>
            </a:r>
            <a:r>
              <a:rPr b="1" lang="fr-FR" sz="1400" spc="-1" strike="noStrike">
                <a:solidFill>
                  <a:srgbClr val="181717"/>
                </a:solidFill>
                <a:latin typeface="Arial"/>
                <a:ea typeface="Arial"/>
              </a:rPr>
              <a:t>pic de pollution </a:t>
            </a:r>
            <a:r>
              <a:rPr b="0" lang="fr-FR" sz="1400" spc="-1" strike="noStrike">
                <a:solidFill>
                  <a:srgbClr val="181717"/>
                </a:solidFill>
                <a:latin typeface="Arial"/>
                <a:ea typeface="Arial"/>
              </a:rPr>
              <a:t>avec circulation différenciée</a:t>
            </a:r>
            <a:endParaRPr b="0" lang="fr-FR" sz="1400" spc="-1" strike="noStrike">
              <a:latin typeface="Arial"/>
            </a:endParaRPr>
          </a:p>
          <a:p>
            <a:pPr algn="just">
              <a:lnSpc>
                <a:spcPct val="100000"/>
              </a:lnSpc>
              <a:buNone/>
              <a:tabLst>
                <a:tab algn="l" pos="0"/>
              </a:tabLst>
            </a:pPr>
            <a:endParaRPr b="0" lang="fr-FR" sz="1600" spc="-1" strike="noStrike">
              <a:latin typeface="Arial"/>
            </a:endParaRPr>
          </a:p>
          <a:p>
            <a:pPr marL="216000" indent="-216000" algn="just">
              <a:lnSpc>
                <a:spcPct val="100000"/>
              </a:lnSpc>
              <a:buClr>
                <a:srgbClr val="000000"/>
              </a:buClr>
              <a:buFont typeface="Noto Sans Symbols"/>
              <a:buChar char="●"/>
              <a:tabLst>
                <a:tab algn="l" pos="0"/>
              </a:tabLst>
            </a:pPr>
            <a:r>
              <a:rPr b="1" lang="fr-FR" sz="1400" spc="-1" strike="noStrike">
                <a:solidFill>
                  <a:srgbClr val="181717"/>
                </a:solidFill>
                <a:latin typeface="Arial"/>
                <a:ea typeface="Arial"/>
              </a:rPr>
              <a:t>Au 1</a:t>
            </a:r>
            <a:r>
              <a:rPr b="1" lang="fr-FR" sz="1400" spc="-1" strike="noStrike" baseline="30000">
                <a:solidFill>
                  <a:srgbClr val="181717"/>
                </a:solidFill>
                <a:latin typeface="Arial"/>
                <a:ea typeface="Arial"/>
              </a:rPr>
              <a:t>er</a:t>
            </a:r>
            <a:r>
              <a:rPr b="1" lang="fr-FR" sz="1400" spc="-1" strike="noStrike">
                <a:solidFill>
                  <a:srgbClr val="181717"/>
                </a:solidFill>
                <a:latin typeface="Arial"/>
                <a:ea typeface="Arial"/>
              </a:rPr>
              <a:t> janvier 2025 :</a:t>
            </a:r>
            <a:endParaRPr b="0" lang="fr-FR" sz="1400" spc="-1" strike="noStrike">
              <a:latin typeface="Arial"/>
            </a:endParaRPr>
          </a:p>
          <a:p>
            <a:pPr lvl="2" marL="648000" indent="-216000" algn="just">
              <a:lnSpc>
                <a:spcPct val="100000"/>
              </a:lnSpc>
              <a:buClr>
                <a:srgbClr val="000000"/>
              </a:buClr>
              <a:buFont typeface="Noto Sans Symbols"/>
              <a:buChar char="⮚"/>
              <a:tabLst>
                <a:tab algn="l" pos="0"/>
              </a:tabLst>
            </a:pPr>
            <a:r>
              <a:rPr b="0" lang="fr-FR" sz="1400" spc="-1" strike="noStrike">
                <a:solidFill>
                  <a:srgbClr val="181717"/>
                </a:solidFill>
                <a:latin typeface="Arial"/>
                <a:ea typeface="Arial"/>
              </a:rPr>
              <a:t>Dans les ZFE de Lyon et Grenoble : tous les véhicules Crit’Air 3 et + sont interdits dans la ZFE</a:t>
            </a:r>
            <a:endParaRPr b="0" lang="fr-FR" sz="1400" spc="-1" strike="noStrike">
              <a:latin typeface="Arial"/>
            </a:endParaRPr>
          </a:p>
          <a:p>
            <a:pPr lvl="2" marL="648000" indent="-216000" algn="just">
              <a:lnSpc>
                <a:spcPct val="100000"/>
              </a:lnSpc>
              <a:buClr>
                <a:srgbClr val="000000"/>
              </a:buClr>
              <a:buFont typeface="Noto Sans Symbols"/>
              <a:buChar char="⮚"/>
              <a:tabLst>
                <a:tab algn="l" pos="0"/>
              </a:tabLst>
            </a:pPr>
            <a:r>
              <a:rPr b="0" lang="fr-FR" sz="1400" spc="-1" strike="noStrike">
                <a:solidFill>
                  <a:srgbClr val="181717"/>
                </a:solidFill>
                <a:latin typeface="Arial"/>
                <a:ea typeface="Arial"/>
              </a:rPr>
              <a:t>Dans les ZFE d’Annecy et Annemasse : tous les véhicules « non classés » sans vignette Crit’Air sont interdits dans la ZFE (Chambéry idem à partir d’avril 2025)</a:t>
            </a:r>
            <a:endParaRPr b="0" lang="fr-FR" sz="1400" spc="-1" strike="noStrike">
              <a:latin typeface="Arial"/>
            </a:endParaRPr>
          </a:p>
          <a:p>
            <a:pPr lvl="2" marL="648000" indent="-216000" algn="just">
              <a:lnSpc>
                <a:spcPct val="100000"/>
              </a:lnSpc>
              <a:buClr>
                <a:srgbClr val="000000"/>
              </a:buClr>
              <a:buFont typeface="Noto Sans Symbols"/>
              <a:buChar char="⮚"/>
              <a:tabLst>
                <a:tab algn="l" pos="0"/>
              </a:tabLst>
            </a:pPr>
            <a:r>
              <a:rPr b="0" lang="fr-FR" sz="1400" spc="-1" strike="noStrike">
                <a:solidFill>
                  <a:srgbClr val="181717"/>
                </a:solidFill>
                <a:latin typeface="Arial"/>
                <a:ea typeface="Arial"/>
              </a:rPr>
              <a:t>Dans les ZFE de Clermont-Ferrand et Saint-Étienne : seuls les véhicules utilitaires et poids lourds sont concernés (Crit’Air 4 interdits à St Etienne, non classés à Clermont-Ferrand)</a:t>
            </a:r>
            <a:endParaRPr b="0" lang="fr-FR" sz="1400" spc="-1" strike="noStrike">
              <a:latin typeface="Arial"/>
            </a:endParaRPr>
          </a:p>
        </p:txBody>
      </p:sp>
    </p:spTree>
  </p:cSld>
</p:notes>
</file>

<file path=ppt/notesSlides/notesSlide15.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65" name="PlaceHolder 1"/>
          <p:cNvSpPr>
            <a:spLocks noGrp="1"/>
          </p:cNvSpPr>
          <p:nvPr>
            <p:ph type="sldImg"/>
          </p:nvPr>
        </p:nvSpPr>
        <p:spPr>
          <a:xfrm>
            <a:off x="380880" y="694800"/>
            <a:ext cx="6091920" cy="3425040"/>
          </a:xfrm>
          <a:prstGeom prst="rect">
            <a:avLst/>
          </a:prstGeom>
          <a:ln w="0">
            <a:noFill/>
          </a:ln>
        </p:spPr>
      </p:sp>
      <p:sp>
        <p:nvSpPr>
          <p:cNvPr id="466" name="PlaceHolder 2"/>
          <p:cNvSpPr>
            <a:spLocks noGrp="1"/>
          </p:cNvSpPr>
          <p:nvPr>
            <p:ph type="body"/>
          </p:nvPr>
        </p:nvSpPr>
        <p:spPr>
          <a:xfrm>
            <a:off x="685800" y="4343400"/>
            <a:ext cx="5482440" cy="4194720"/>
          </a:xfrm>
          <a:prstGeom prst="rect">
            <a:avLst/>
          </a:prstGeom>
          <a:noFill/>
          <a:ln w="0">
            <a:noFill/>
          </a:ln>
        </p:spPr>
        <p:txBody>
          <a:bodyPr lIns="0" rIns="0" tIns="0" bIns="0" anchor="t">
            <a:noAutofit/>
          </a:bodyPr>
          <a:p>
            <a:pPr marL="216000" indent="-216000">
              <a:lnSpc>
                <a:spcPct val="100000"/>
              </a:lnSpc>
              <a:buNone/>
              <a:tabLst>
                <a:tab algn="l" pos="0"/>
              </a:tabLst>
            </a:pPr>
            <a:r>
              <a:rPr b="0" i="1" lang="fr-FR" sz="1600" spc="-1" strike="noStrike">
                <a:highlight>
                  <a:srgbClr val="ffff00"/>
                </a:highlight>
                <a:latin typeface="Arial"/>
                <a:ea typeface="Arial"/>
              </a:rPr>
              <a:t>Slide à modifier par la personne qui anime, en amont</a:t>
            </a:r>
            <a:endParaRPr b="0" lang="fr-FR" sz="1600" spc="-1" strike="noStrike">
              <a:latin typeface="Arial"/>
            </a:endParaRPr>
          </a:p>
          <a:p>
            <a:pPr marL="216000" indent="-216000">
              <a:lnSpc>
                <a:spcPct val="100000"/>
              </a:lnSpc>
              <a:buNone/>
              <a:tabLst>
                <a:tab algn="l" pos="0"/>
              </a:tabLst>
            </a:pPr>
            <a:endParaRPr b="0" lang="fr-FR" sz="1600" spc="-1" strike="noStrike">
              <a:latin typeface="Arial"/>
            </a:endParaRPr>
          </a:p>
          <a:p>
            <a:pPr marL="216000" indent="-216000">
              <a:lnSpc>
                <a:spcPct val="100000"/>
              </a:lnSpc>
              <a:buClr>
                <a:srgbClr val="000000"/>
              </a:buClr>
              <a:buFont typeface="Noto Sans Symbols"/>
              <a:buChar char="●"/>
              <a:tabLst>
                <a:tab algn="l" pos="0"/>
              </a:tabLst>
            </a:pPr>
            <a:r>
              <a:rPr b="0" i="1" lang="fr-FR" sz="1600" spc="-1" strike="noStrike">
                <a:highlight>
                  <a:srgbClr val="ffff00"/>
                </a:highlight>
                <a:latin typeface="Arial"/>
                <a:ea typeface="Arial"/>
              </a:rPr>
              <a:t>Enrichir la slide au début de la présentation en ajoutant des informations (calendrier des restrictions, dérogations, accompagnement...) sur la/les ZFE la/les plus concernée(s)</a:t>
            </a:r>
            <a:endParaRPr b="0" lang="fr-FR" sz="1600" spc="-1" strike="noStrike">
              <a:latin typeface="Arial"/>
            </a:endParaRPr>
          </a:p>
          <a:p>
            <a:pPr>
              <a:lnSpc>
                <a:spcPct val="100000"/>
              </a:lnSpc>
              <a:buNone/>
              <a:tabLst>
                <a:tab algn="l" pos="0"/>
              </a:tabLst>
            </a:pPr>
            <a:endParaRPr b="0" lang="fr-FR" sz="1600" spc="-1" strike="noStrike">
              <a:latin typeface="Arial"/>
            </a:endParaRPr>
          </a:p>
          <a:p>
            <a:pPr marL="216000" indent="-216000">
              <a:lnSpc>
                <a:spcPct val="100000"/>
              </a:lnSpc>
              <a:buClr>
                <a:srgbClr val="000000"/>
              </a:buClr>
              <a:buFont typeface="Noto Sans Symbols"/>
              <a:buChar char="●"/>
              <a:tabLst>
                <a:tab algn="l" pos="0"/>
              </a:tabLst>
            </a:pPr>
            <a:r>
              <a:rPr b="0" lang="fr-FR" sz="1600" spc="-1" strike="noStrike">
                <a:latin typeface="Arial"/>
                <a:ea typeface="Arial"/>
              </a:rPr>
              <a:t>Pour les ZFE de Lyon et Grenoble notamment, il est intéressant de citer :</a:t>
            </a:r>
            <a:endParaRPr b="0" lang="fr-FR" sz="1600" spc="-1" strike="noStrike">
              <a:latin typeface="Arial"/>
            </a:endParaRPr>
          </a:p>
          <a:p>
            <a:pPr lvl="1" marL="216000" indent="-216000">
              <a:lnSpc>
                <a:spcPct val="100000"/>
              </a:lnSpc>
              <a:buClr>
                <a:srgbClr val="000000"/>
              </a:buClr>
              <a:buFont typeface="Noto Sans Symbols"/>
              <a:buChar char="⮚"/>
              <a:tabLst>
                <a:tab algn="l" pos="0"/>
              </a:tabLst>
            </a:pPr>
            <a:r>
              <a:rPr b="0" lang="fr-FR" sz="1600" spc="-1" strike="noStrike">
                <a:latin typeface="Arial"/>
                <a:ea typeface="Arial"/>
              </a:rPr>
              <a:t>Les dérogations les + courantes « pass ZFE » ou « petit rouleur » qui permettent de circuler quelques jours par an dans la ZFE</a:t>
            </a:r>
            <a:endParaRPr b="0" lang="fr-FR" sz="1600" spc="-1" strike="noStrike">
              <a:latin typeface="Arial"/>
            </a:endParaRPr>
          </a:p>
          <a:p>
            <a:pPr lvl="1" marL="216000" indent="-216000">
              <a:lnSpc>
                <a:spcPct val="100000"/>
              </a:lnSpc>
              <a:buClr>
                <a:srgbClr val="000000"/>
              </a:buClr>
              <a:buFont typeface="Noto Sans Symbols"/>
              <a:buChar char="⮚"/>
              <a:tabLst>
                <a:tab algn="l" pos="0"/>
              </a:tabLst>
            </a:pPr>
            <a:r>
              <a:rPr b="0" lang="fr-FR" sz="1600" spc="-1" strike="noStrike">
                <a:latin typeface="Arial"/>
                <a:ea typeface="Arial"/>
              </a:rPr>
              <a:t>Les accompagnements au changement de mobilités (aides au changement de véhicules et conseils en mobilité)</a:t>
            </a:r>
            <a:endParaRPr b="0" lang="fr-FR" sz="1600" spc="-1" strike="noStrike">
              <a:latin typeface="Arial"/>
            </a:endParaRPr>
          </a:p>
          <a:p>
            <a:pPr marL="216000" indent="-216000" algn="just">
              <a:lnSpc>
                <a:spcPct val="100000"/>
              </a:lnSpc>
              <a:buNone/>
              <a:tabLst>
                <a:tab algn="l" pos="0"/>
              </a:tabLst>
            </a:pPr>
            <a:endParaRPr b="0" lang="fr-FR" sz="1600" spc="-1" strike="noStrike">
              <a:latin typeface="Arial"/>
            </a:endParaRPr>
          </a:p>
          <a:p>
            <a:pPr marL="216000" indent="-216000" algn="just">
              <a:lnSpc>
                <a:spcPct val="100000"/>
              </a:lnSpc>
              <a:buNone/>
              <a:tabLst>
                <a:tab algn="l" pos="0"/>
              </a:tabLst>
            </a:pPr>
            <a:endParaRPr b="0" lang="fr-FR" sz="1600" spc="-1" strike="noStrike">
              <a:latin typeface="Arial"/>
            </a:endParaRPr>
          </a:p>
        </p:txBody>
      </p:sp>
    </p:spTree>
  </p:cSld>
</p:notes>
</file>

<file path=ppt/notesSlides/notesSlide16.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67" name="PlaceHolder 1"/>
          <p:cNvSpPr>
            <a:spLocks noGrp="1"/>
          </p:cNvSpPr>
          <p:nvPr>
            <p:ph type="sldImg"/>
          </p:nvPr>
        </p:nvSpPr>
        <p:spPr>
          <a:xfrm>
            <a:off x="380880" y="694800"/>
            <a:ext cx="6091920" cy="3425040"/>
          </a:xfrm>
          <a:prstGeom prst="rect">
            <a:avLst/>
          </a:prstGeom>
          <a:ln w="0">
            <a:noFill/>
          </a:ln>
        </p:spPr>
      </p:sp>
      <p:sp>
        <p:nvSpPr>
          <p:cNvPr id="468" name="PlaceHolder 2"/>
          <p:cNvSpPr>
            <a:spLocks noGrp="1"/>
          </p:cNvSpPr>
          <p:nvPr>
            <p:ph type="body"/>
          </p:nvPr>
        </p:nvSpPr>
        <p:spPr>
          <a:xfrm>
            <a:off x="685800" y="4343400"/>
            <a:ext cx="5482440" cy="4194720"/>
          </a:xfrm>
          <a:prstGeom prst="rect">
            <a:avLst/>
          </a:prstGeom>
          <a:noFill/>
          <a:ln w="0">
            <a:noFill/>
          </a:ln>
        </p:spPr>
        <p:txBody>
          <a:bodyPr lIns="0" rIns="0" tIns="0" bIns="0" anchor="t">
            <a:noAutofit/>
          </a:bodyPr>
          <a:p>
            <a:pPr marL="216000" indent="-216000">
              <a:lnSpc>
                <a:spcPct val="100000"/>
              </a:lnSpc>
              <a:buNone/>
              <a:tabLst>
                <a:tab algn="l" pos="0"/>
              </a:tabLst>
            </a:pPr>
            <a:r>
              <a:rPr b="0" i="1" lang="fr-FR" sz="1600" spc="-1" strike="noStrike">
                <a:highlight>
                  <a:srgbClr val="ffff00"/>
                </a:highlight>
                <a:latin typeface="Arial"/>
                <a:ea typeface="Arial"/>
              </a:rPr>
              <a:t>Slide à modifier par la personne qui anime, en amont, présentée ici à titre d’exemple</a:t>
            </a:r>
            <a:endParaRPr b="0" lang="fr-FR" sz="1600" spc="-1" strike="noStrike">
              <a:latin typeface="Arial"/>
            </a:endParaRPr>
          </a:p>
          <a:p>
            <a:pPr marL="216000" indent="-216000">
              <a:lnSpc>
                <a:spcPct val="100000"/>
              </a:lnSpc>
              <a:buNone/>
              <a:tabLst>
                <a:tab algn="l" pos="0"/>
              </a:tabLst>
            </a:pPr>
            <a:endParaRPr b="0" lang="fr-FR" sz="1600" spc="-1" strike="noStrike">
              <a:latin typeface="Arial"/>
            </a:endParaRPr>
          </a:p>
          <a:p>
            <a:pPr marL="216000" indent="-216000">
              <a:lnSpc>
                <a:spcPct val="100000"/>
              </a:lnSpc>
              <a:buClr>
                <a:srgbClr val="000000"/>
              </a:buClr>
              <a:buFont typeface="Noto Sans Symbols"/>
              <a:buChar char="●"/>
              <a:tabLst>
                <a:tab algn="l" pos="0"/>
              </a:tabLst>
            </a:pPr>
            <a:r>
              <a:rPr b="0" i="1" lang="fr-FR" sz="1600" spc="-1" strike="noStrike">
                <a:highlight>
                  <a:srgbClr val="ffff00"/>
                </a:highlight>
                <a:latin typeface="Arial"/>
                <a:ea typeface="Arial"/>
              </a:rPr>
              <a:t>Enrichir la slide au début de la présentation en ajoutant des informations (calendrier des restrictions, dérogations, accompagnement...) sur la/les ZFE la/les plus concernée(s)</a:t>
            </a:r>
            <a:endParaRPr b="0" lang="fr-FR" sz="1600" spc="-1" strike="noStrike">
              <a:latin typeface="Arial"/>
            </a:endParaRPr>
          </a:p>
          <a:p>
            <a:pPr>
              <a:lnSpc>
                <a:spcPct val="100000"/>
              </a:lnSpc>
              <a:buNone/>
              <a:tabLst>
                <a:tab algn="l" pos="0"/>
              </a:tabLst>
            </a:pPr>
            <a:endParaRPr b="0" lang="fr-FR" sz="1600" spc="-1" strike="noStrike">
              <a:latin typeface="Arial"/>
            </a:endParaRPr>
          </a:p>
          <a:p>
            <a:pPr marL="216000" indent="-216000">
              <a:lnSpc>
                <a:spcPct val="100000"/>
              </a:lnSpc>
              <a:buClr>
                <a:srgbClr val="000000"/>
              </a:buClr>
              <a:buFont typeface="Noto Sans Symbols"/>
              <a:buChar char="●"/>
              <a:tabLst>
                <a:tab algn="l" pos="0"/>
              </a:tabLst>
            </a:pPr>
            <a:r>
              <a:rPr b="0" lang="fr-FR" sz="1600" spc="-1" strike="noStrike">
                <a:latin typeface="Arial"/>
                <a:ea typeface="Arial"/>
              </a:rPr>
              <a:t>Pour les ZFE de Lyon et Grenoble notamment, il est intéressant de citer :</a:t>
            </a:r>
            <a:endParaRPr b="0" lang="fr-FR" sz="1600" spc="-1" strike="noStrike">
              <a:latin typeface="Arial"/>
            </a:endParaRPr>
          </a:p>
          <a:p>
            <a:pPr lvl="1" marL="216000" indent="-216000">
              <a:lnSpc>
                <a:spcPct val="100000"/>
              </a:lnSpc>
              <a:buClr>
                <a:srgbClr val="000000"/>
              </a:buClr>
              <a:buFont typeface="Noto Sans Symbols"/>
              <a:buChar char="⮚"/>
              <a:tabLst>
                <a:tab algn="l" pos="0"/>
              </a:tabLst>
            </a:pPr>
            <a:r>
              <a:rPr b="0" lang="fr-FR" sz="1600" spc="-1" strike="noStrike">
                <a:latin typeface="Arial"/>
                <a:ea typeface="Arial"/>
              </a:rPr>
              <a:t>Les dérogations les + courantes « pass ZFE » ou « petit rouleur » qui permettent de circuler quelques jours par an dans la ZFE</a:t>
            </a:r>
            <a:endParaRPr b="0" lang="fr-FR" sz="1600" spc="-1" strike="noStrike">
              <a:latin typeface="Arial"/>
            </a:endParaRPr>
          </a:p>
          <a:p>
            <a:pPr lvl="1" marL="216000" indent="-216000">
              <a:lnSpc>
                <a:spcPct val="100000"/>
              </a:lnSpc>
              <a:buClr>
                <a:srgbClr val="000000"/>
              </a:buClr>
              <a:buFont typeface="Noto Sans Symbols"/>
              <a:buChar char="⮚"/>
              <a:tabLst>
                <a:tab algn="l" pos="0"/>
              </a:tabLst>
            </a:pPr>
            <a:r>
              <a:rPr b="0" lang="fr-FR" sz="1600" spc="-1" strike="noStrike">
                <a:latin typeface="Arial"/>
                <a:ea typeface="Arial"/>
              </a:rPr>
              <a:t>Les accompagnements au changement de mobilités (aides au changement de véhicules et conseils en mobilité)</a:t>
            </a:r>
            <a:endParaRPr b="0" lang="fr-FR" sz="1600" spc="-1" strike="noStrike">
              <a:latin typeface="Arial"/>
            </a:endParaRPr>
          </a:p>
          <a:p>
            <a:pPr marL="216000" indent="-216000" algn="just">
              <a:lnSpc>
                <a:spcPct val="100000"/>
              </a:lnSpc>
              <a:buNone/>
              <a:tabLst>
                <a:tab algn="l" pos="0"/>
              </a:tabLst>
            </a:pPr>
            <a:endParaRPr b="0" lang="fr-FR" sz="1600" spc="-1" strike="noStrike">
              <a:latin typeface="Arial"/>
            </a:endParaRPr>
          </a:p>
          <a:p>
            <a:pPr marL="216000" indent="-216000" algn="just">
              <a:lnSpc>
                <a:spcPct val="100000"/>
              </a:lnSpc>
              <a:buNone/>
              <a:tabLst>
                <a:tab algn="l" pos="0"/>
              </a:tabLst>
            </a:pPr>
            <a:endParaRPr b="0" lang="fr-FR" sz="1600" spc="-1" strike="noStrike">
              <a:latin typeface="Arial"/>
            </a:endParaRPr>
          </a:p>
        </p:txBody>
      </p:sp>
    </p:spTree>
  </p:cSld>
</p:notes>
</file>

<file path=ppt/notesSlides/notesSlide17.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69" name="PlaceHolder 1"/>
          <p:cNvSpPr>
            <a:spLocks noGrp="1"/>
          </p:cNvSpPr>
          <p:nvPr>
            <p:ph type="body"/>
          </p:nvPr>
        </p:nvSpPr>
        <p:spPr>
          <a:xfrm>
            <a:off x="756000" y="5078520"/>
            <a:ext cx="6046920" cy="4810320"/>
          </a:xfrm>
          <a:prstGeom prst="rect">
            <a:avLst/>
          </a:prstGeom>
          <a:noFill/>
          <a:ln w="0">
            <a:noFill/>
          </a:ln>
        </p:spPr>
        <p:txBody>
          <a:bodyPr lIns="0" rIns="0" tIns="0" bIns="0" anchor="t">
            <a:noAutofit/>
          </a:bodyPr>
          <a:p>
            <a:pPr marL="216000" indent="-216000">
              <a:lnSpc>
                <a:spcPct val="100000"/>
              </a:lnSpc>
              <a:buNone/>
              <a:tabLst>
                <a:tab algn="l" pos="0"/>
              </a:tabLst>
            </a:pPr>
            <a:r>
              <a:rPr b="0" lang="fr-FR" sz="1800" spc="-1" strike="noStrike">
                <a:latin typeface="Arial"/>
              </a:rPr>
              <a:t>Consigne / texte indicatif à énoncer aux participants (éviter de le lire mais plutôt vous l'approprier, pour plus de fluidité) :</a:t>
            </a:r>
            <a:endParaRPr b="0" lang="fr-FR" sz="1800" spc="-1" strike="noStrike">
              <a:latin typeface="Arial"/>
            </a:endParaRPr>
          </a:p>
          <a:p>
            <a:pPr marL="216000" indent="-216000">
              <a:lnSpc>
                <a:spcPct val="100000"/>
              </a:lnSpc>
              <a:buNone/>
              <a:tabLst>
                <a:tab algn="l" pos="0"/>
              </a:tabLst>
            </a:pPr>
            <a:endParaRPr b="0" lang="fr-FR" sz="1800" spc="-1" strike="noStrike">
              <a:latin typeface="Arial"/>
            </a:endParaRPr>
          </a:p>
          <a:p>
            <a:pPr marL="216000" indent="-216000">
              <a:lnSpc>
                <a:spcPct val="100000"/>
              </a:lnSpc>
              <a:buNone/>
              <a:tabLst>
                <a:tab algn="l" pos="0"/>
              </a:tabLst>
            </a:pPr>
            <a:r>
              <a:rPr b="0" lang="fr-FR" sz="1800" spc="-1" strike="noStrike">
                <a:latin typeface="Arial"/>
              </a:rPr>
              <a:t>"La ZFE est aujourd’hui une mesure qui peut être une source de débats, et l'objectif de ce temps n'est pas de passer sous silence cet aspect de la ZFE. Nous venons de voir quels sont les objectifs à la mise en place des ZFE, mais il est important de réfléchir aussi à ce qui pourrait se passer s'il n'y avait pas de contraintes de circulation mises en place dans les ZFE, pour pouvoir se faire une idée plus globale de la question"</a:t>
            </a:r>
            <a:endParaRPr b="0" lang="fr-FR" sz="1800" spc="-1" strike="noStrike">
              <a:latin typeface="Arial"/>
            </a:endParaRPr>
          </a:p>
        </p:txBody>
      </p:sp>
      <p:sp>
        <p:nvSpPr>
          <p:cNvPr id="470" name="PlaceHolder 2"/>
          <p:cNvSpPr>
            <a:spLocks noGrp="1"/>
          </p:cNvSpPr>
          <p:nvPr>
            <p:ph type="sldImg"/>
          </p:nvPr>
        </p:nvSpPr>
        <p:spPr>
          <a:xfrm>
            <a:off x="216000" y="812520"/>
            <a:ext cx="7126560" cy="4008240"/>
          </a:xfrm>
          <a:prstGeom prst="rect">
            <a:avLst/>
          </a:prstGeom>
          <a:ln w="0">
            <a:noFill/>
          </a:ln>
        </p:spPr>
      </p:sp>
    </p:spTree>
  </p:cSld>
</p:notes>
</file>

<file path=ppt/notesSlides/notesSlide18.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71" name="PlaceHolder 1"/>
          <p:cNvSpPr>
            <a:spLocks noGrp="1"/>
          </p:cNvSpPr>
          <p:nvPr>
            <p:ph type="body"/>
          </p:nvPr>
        </p:nvSpPr>
        <p:spPr>
          <a:xfrm>
            <a:off x="756000" y="5078520"/>
            <a:ext cx="6046920" cy="4810320"/>
          </a:xfrm>
          <a:prstGeom prst="rect">
            <a:avLst/>
          </a:prstGeom>
          <a:noFill/>
          <a:ln w="0">
            <a:noFill/>
          </a:ln>
        </p:spPr>
        <p:txBody>
          <a:bodyPr lIns="0" rIns="0" tIns="0" bIns="0" anchor="t">
            <a:noAutofit/>
          </a:bodyPr>
          <a:p>
            <a:pPr marL="216000" indent="-216000">
              <a:lnSpc>
                <a:spcPct val="100000"/>
              </a:lnSpc>
              <a:buNone/>
              <a:tabLst>
                <a:tab algn="l" pos="0"/>
              </a:tabLst>
            </a:pPr>
            <a:r>
              <a:rPr b="0" lang="fr-FR" sz="1100" spc="-1" strike="noStrike">
                <a:latin typeface="Arial"/>
              </a:rPr>
              <a:t>Pour ce temps uniquement, les participants auront besoin d’utiliser leur téléphone portable.</a:t>
            </a:r>
            <a:endParaRPr b="0" lang="fr-FR" sz="1100" spc="-1" strike="noStrike">
              <a:latin typeface="Arial"/>
            </a:endParaRPr>
          </a:p>
          <a:p>
            <a:pPr marL="216000" indent="-216000">
              <a:lnSpc>
                <a:spcPct val="100000"/>
              </a:lnSpc>
              <a:buNone/>
              <a:tabLst>
                <a:tab algn="l" pos="0"/>
              </a:tabLst>
            </a:pPr>
            <a:endParaRPr b="0" lang="fr-FR" sz="1800" spc="-1" strike="noStrike">
              <a:latin typeface="Arial"/>
            </a:endParaRPr>
          </a:p>
          <a:p>
            <a:pPr marL="216000" indent="-216000">
              <a:lnSpc>
                <a:spcPct val="100000"/>
              </a:lnSpc>
              <a:buNone/>
              <a:tabLst>
                <a:tab algn="l" pos="0"/>
              </a:tabLst>
            </a:pPr>
            <a:r>
              <a:rPr b="0" lang="fr-FR" sz="1100" spc="-1" strike="noStrike">
                <a:latin typeface="Arial"/>
              </a:rPr>
              <a:t>Présenter la slide de consignes et lancer l'activité sur l'outil choisi pour générer un nuage de mots en direct (Wooclap est gratuit jusqu'à 1000 participants, sinon si vous avez un compte, Kahoot ou Klaxoon peuvent être utilisés) en proposant de répondre à la question suivante, qui va alimenter un nuage de mots en direct :</a:t>
            </a:r>
            <a:endParaRPr b="0" lang="fr-FR" sz="1100" spc="-1" strike="noStrike">
              <a:latin typeface="Arial"/>
            </a:endParaRPr>
          </a:p>
          <a:p>
            <a:pPr marL="216000" indent="-216000">
              <a:lnSpc>
                <a:spcPct val="100000"/>
              </a:lnSpc>
              <a:buNone/>
              <a:tabLst>
                <a:tab algn="l" pos="0"/>
              </a:tabLst>
            </a:pPr>
            <a:endParaRPr b="0" lang="fr-FR" sz="1800" spc="-1" strike="noStrike">
              <a:latin typeface="Arial"/>
            </a:endParaRPr>
          </a:p>
          <a:p>
            <a:pPr marL="216000" indent="-216000">
              <a:lnSpc>
                <a:spcPct val="100000"/>
              </a:lnSpc>
              <a:buNone/>
              <a:tabLst>
                <a:tab algn="l" pos="0"/>
              </a:tabLst>
            </a:pPr>
            <a:r>
              <a:rPr b="0" lang="fr-FR" sz="1100" spc="-1" strike="noStrike">
                <a:latin typeface="Arial"/>
              </a:rPr>
              <a:t>- Nuage de mots : "Quelles conséquences imaginez-vous à la dégradation de la qualité de l'air ? » Ça peut être des conséquences très concrètes et immédiates, comme des conséquences plus indirectes et à plus long terme".</a:t>
            </a:r>
            <a:endParaRPr b="0" lang="fr-FR" sz="1100" spc="-1" strike="noStrike">
              <a:latin typeface="Arial"/>
            </a:endParaRPr>
          </a:p>
          <a:p>
            <a:pPr marL="216000" indent="-216000">
              <a:lnSpc>
                <a:spcPct val="100000"/>
              </a:lnSpc>
              <a:buNone/>
              <a:tabLst>
                <a:tab algn="l" pos="0"/>
              </a:tabLst>
            </a:pPr>
            <a:r>
              <a:rPr b="0" lang="fr-FR" sz="1100" spc="-1" strike="noStrike">
                <a:latin typeface="Arial"/>
              </a:rPr>
              <a:t>Pour les encourager à se détacher de la ZFE dans un premier temps et à réfléchir à des conséquences très concrètes mais aussi plus indirectes de la pollution de l’air, compléter à l'oral la consigne avec ces éléments : “On se dit que si rien n’est mis en place ce sera pollué. Oui mais encore ? et donc ? c’est à cette question qu’on vous invite aujourd’hui à réfléchir quelques minutes" : 1 min explication consigne + 3 min pour que chacun puisse répondre sur l'outil choisi pour générer le nuage de mots</a:t>
            </a:r>
            <a:endParaRPr b="0" lang="fr-FR" sz="1100" spc="-1" strike="noStrike">
              <a:latin typeface="Arial"/>
            </a:endParaRPr>
          </a:p>
          <a:p>
            <a:pPr marL="216000" indent="-216000">
              <a:lnSpc>
                <a:spcPct val="100000"/>
              </a:lnSpc>
              <a:buNone/>
              <a:tabLst>
                <a:tab algn="l" pos="0"/>
              </a:tabLst>
            </a:pPr>
            <a:endParaRPr b="0" lang="fr-FR" sz="1800" spc="-1" strike="noStrike">
              <a:latin typeface="Arial"/>
            </a:endParaRPr>
          </a:p>
          <a:p>
            <a:pPr marL="216000" indent="-216000">
              <a:lnSpc>
                <a:spcPct val="100000"/>
              </a:lnSpc>
              <a:buNone/>
              <a:tabLst>
                <a:tab algn="l" pos="0"/>
              </a:tabLst>
            </a:pPr>
            <a:r>
              <a:rPr b="0" lang="fr-FR" sz="1100" spc="-1" strike="noStrike">
                <a:latin typeface="Arial"/>
              </a:rPr>
              <a:t>- Remercier les participants pour la richesse de leurs contributions, et montrer le nuage de mots via partage d'écran, en rebondissant sur les thématiques qui ressortent le plus (santé / qualité de vie / attractivité économique (tourisme, commerce…) / valeurs (individualisme, immobilisme / pessimisme et absence d’engagement sur les enjeux de transition écologique…) : 1 min</a:t>
            </a:r>
            <a:endParaRPr b="0" lang="fr-FR" sz="1100" spc="-1" strike="noStrike">
              <a:latin typeface="Arial"/>
            </a:endParaRPr>
          </a:p>
        </p:txBody>
      </p:sp>
      <p:sp>
        <p:nvSpPr>
          <p:cNvPr id="472" name="PlaceHolder 2"/>
          <p:cNvSpPr>
            <a:spLocks noGrp="1"/>
          </p:cNvSpPr>
          <p:nvPr>
            <p:ph type="sldImg"/>
          </p:nvPr>
        </p:nvSpPr>
        <p:spPr>
          <a:xfrm>
            <a:off x="216000" y="812520"/>
            <a:ext cx="7126560" cy="4008240"/>
          </a:xfrm>
          <a:prstGeom prst="rect">
            <a:avLst/>
          </a:prstGeom>
          <a:ln w="0">
            <a:noFill/>
          </a:ln>
        </p:spPr>
      </p:sp>
    </p:spTree>
  </p:cSld>
</p:notes>
</file>

<file path=ppt/notesSlides/notesSlide19.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73" name="PlaceHolder 1"/>
          <p:cNvSpPr>
            <a:spLocks noGrp="1"/>
          </p:cNvSpPr>
          <p:nvPr>
            <p:ph type="body"/>
          </p:nvPr>
        </p:nvSpPr>
        <p:spPr>
          <a:xfrm>
            <a:off x="756000" y="5078520"/>
            <a:ext cx="6046920" cy="4810320"/>
          </a:xfrm>
          <a:prstGeom prst="rect">
            <a:avLst/>
          </a:prstGeom>
          <a:noFill/>
          <a:ln w="0">
            <a:noFill/>
          </a:ln>
        </p:spPr>
        <p:txBody>
          <a:bodyPr lIns="0" rIns="0" tIns="0" bIns="0" anchor="t">
            <a:noAutofit/>
          </a:bodyPr>
          <a:p>
            <a:pPr marL="216000" indent="-216000">
              <a:lnSpc>
                <a:spcPct val="100000"/>
              </a:lnSpc>
              <a:buNone/>
              <a:tabLst>
                <a:tab algn="l" pos="0"/>
              </a:tabLst>
            </a:pPr>
            <a:r>
              <a:rPr b="0" lang="fr-FR" sz="1800" spc="-1" strike="noStrike">
                <a:solidFill>
                  <a:srgbClr val="000000"/>
                </a:solidFill>
                <a:latin typeface="Arial"/>
              </a:rPr>
              <a:t>- Synthèse de ces nuages de mots en présentant la slide reprenant les principales thématiques ressortant de manière à dépeindre différentes catégories de conséquences,  pouvant compléter celles qui sont ressorties en atelier : 2 min</a:t>
            </a:r>
            <a:endParaRPr b="0" lang="fr-FR" sz="1800" spc="-1" strike="noStrike">
              <a:latin typeface="Arial"/>
            </a:endParaRPr>
          </a:p>
          <a:p>
            <a:pPr marL="216000" indent="-216000">
              <a:lnSpc>
                <a:spcPct val="115000"/>
              </a:lnSpc>
              <a:buNone/>
              <a:tabLst>
                <a:tab algn="l" pos="0"/>
              </a:tabLst>
            </a:pPr>
            <a:endParaRPr b="0" lang="fr-FR" sz="1800" spc="-1" strike="noStrike">
              <a:latin typeface="Arial"/>
            </a:endParaRPr>
          </a:p>
          <a:p>
            <a:pPr marL="216000" indent="-216000">
              <a:lnSpc>
                <a:spcPct val="115000"/>
              </a:lnSpc>
              <a:buNone/>
              <a:tabLst>
                <a:tab algn="l" pos="0"/>
              </a:tabLst>
            </a:pPr>
            <a:r>
              <a:rPr b="0" lang="fr-FR" sz="1800" spc="-1" strike="noStrike">
                <a:solidFill>
                  <a:srgbClr val="000000"/>
                </a:solidFill>
                <a:latin typeface="Arial"/>
              </a:rPr>
              <a:t>(Ce sont les principales conséquences associées à la dégradation de la qualité de l’air identifiées dans la littérature scientifique. Elles permettent de résumer ou compléter les conséquences que les participants auront spontanément évoquées dans l’activité “nuage de mots”)</a:t>
            </a:r>
            <a:endParaRPr b="0" lang="fr-FR" sz="1800" spc="-1" strike="noStrike">
              <a:latin typeface="Arial"/>
            </a:endParaRPr>
          </a:p>
        </p:txBody>
      </p:sp>
      <p:sp>
        <p:nvSpPr>
          <p:cNvPr id="474" name="PlaceHolder 2"/>
          <p:cNvSpPr>
            <a:spLocks noGrp="1"/>
          </p:cNvSpPr>
          <p:nvPr>
            <p:ph type="sldImg"/>
          </p:nvPr>
        </p:nvSpPr>
        <p:spPr>
          <a:xfrm>
            <a:off x="216000" y="812520"/>
            <a:ext cx="7126560" cy="4008240"/>
          </a:xfrm>
          <a:prstGeom prst="rect">
            <a:avLst/>
          </a:prstGeom>
          <a:ln w="0">
            <a:noFill/>
          </a:ln>
        </p:spPr>
      </p:sp>
    </p:spTree>
  </p:cSld>
</p:notes>
</file>

<file path=ppt/notesSlides/notesSlide2.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44" name="PlaceHolder 1"/>
          <p:cNvSpPr>
            <a:spLocks noGrp="1"/>
          </p:cNvSpPr>
          <p:nvPr>
            <p:ph type="body"/>
          </p:nvPr>
        </p:nvSpPr>
        <p:spPr>
          <a:xfrm>
            <a:off x="756000" y="5078520"/>
            <a:ext cx="6046920" cy="4810320"/>
          </a:xfrm>
          <a:prstGeom prst="rect">
            <a:avLst/>
          </a:prstGeom>
          <a:noFill/>
          <a:ln w="0">
            <a:noFill/>
          </a:ln>
        </p:spPr>
        <p:txBody>
          <a:bodyPr lIns="0" rIns="0" tIns="0" bIns="0" anchor="t">
            <a:noAutofit/>
          </a:bodyPr>
          <a:p>
            <a:pPr marL="216000" indent="-216000">
              <a:lnSpc>
                <a:spcPct val="100000"/>
              </a:lnSpc>
              <a:buNone/>
              <a:tabLst>
                <a:tab algn="l" pos="0"/>
              </a:tabLst>
            </a:pPr>
            <a:r>
              <a:rPr b="0" lang="fr-FR" sz="1800" spc="-1" strike="noStrike">
                <a:latin typeface="Arial"/>
              </a:rPr>
              <a:t>- En s'appuyant sur la slide correspondante, présenter le format d'atelier aux participants</a:t>
            </a:r>
            <a:endParaRPr b="0" lang="fr-FR" sz="1800" spc="-1" strike="noStrike">
              <a:latin typeface="Arial"/>
            </a:endParaRPr>
          </a:p>
          <a:p>
            <a:pPr marL="216000" indent="-216000">
              <a:lnSpc>
                <a:spcPct val="100000"/>
              </a:lnSpc>
              <a:buNone/>
              <a:tabLst>
                <a:tab algn="l" pos="0"/>
              </a:tabLst>
            </a:pPr>
            <a:endParaRPr b="0" lang="fr-FR" sz="1800" spc="-1" strike="noStrike">
              <a:latin typeface="Arial"/>
            </a:endParaRPr>
          </a:p>
          <a:p>
            <a:pPr marL="216000" indent="-216000">
              <a:lnSpc>
                <a:spcPct val="100000"/>
              </a:lnSpc>
              <a:buNone/>
              <a:tabLst>
                <a:tab algn="l" pos="0"/>
              </a:tabLst>
            </a:pPr>
            <a:r>
              <a:rPr b="0" lang="fr-FR" sz="1800" spc="-1" strike="noStrike">
                <a:latin typeface="Arial"/>
              </a:rPr>
              <a:t>- Préciser qu'il ne sera pas possible de répondre aux questions en direct pendant l'atelier pour des raisons de temps, mais que les participants les notent au fur et à mesure pour recevoir les réponses sous forme de FAQ après coup (distribuer des fiches bristol ou feuilles aux participants, ainsi que des stylos pour ceux qui en ont besoin). Si toutefois il reste du temps à la fin, on pourra ajouter un temps de questions-réponses.</a:t>
            </a:r>
            <a:endParaRPr b="0" lang="fr-FR" sz="1800" spc="-1" strike="noStrike">
              <a:latin typeface="Arial"/>
            </a:endParaRPr>
          </a:p>
        </p:txBody>
      </p:sp>
      <p:sp>
        <p:nvSpPr>
          <p:cNvPr id="445" name="PlaceHolder 2"/>
          <p:cNvSpPr>
            <a:spLocks noGrp="1"/>
          </p:cNvSpPr>
          <p:nvPr>
            <p:ph type="sldImg"/>
          </p:nvPr>
        </p:nvSpPr>
        <p:spPr>
          <a:xfrm>
            <a:off x="216000" y="812520"/>
            <a:ext cx="7126560" cy="4008240"/>
          </a:xfrm>
          <a:prstGeom prst="rect">
            <a:avLst/>
          </a:prstGeom>
          <a:ln w="0">
            <a:noFill/>
          </a:ln>
        </p:spPr>
      </p:sp>
    </p:spTree>
  </p:cSld>
</p:notes>
</file>

<file path=ppt/notesSlides/notesSlide2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75" name="PlaceHolder 1"/>
          <p:cNvSpPr>
            <a:spLocks noGrp="1"/>
          </p:cNvSpPr>
          <p:nvPr>
            <p:ph type="body"/>
          </p:nvPr>
        </p:nvSpPr>
        <p:spPr>
          <a:xfrm>
            <a:off x="756000" y="5078520"/>
            <a:ext cx="6046920" cy="4810320"/>
          </a:xfrm>
          <a:prstGeom prst="rect">
            <a:avLst/>
          </a:prstGeom>
          <a:noFill/>
          <a:ln w="0">
            <a:noFill/>
          </a:ln>
        </p:spPr>
        <p:txBody>
          <a:bodyPr lIns="0" rIns="0" tIns="0" bIns="0" anchor="t">
            <a:noAutofit/>
          </a:bodyPr>
          <a:p>
            <a:pPr marL="216000" indent="-216000">
              <a:lnSpc>
                <a:spcPct val="100000"/>
              </a:lnSpc>
              <a:buNone/>
              <a:tabLst>
                <a:tab algn="l" pos="0"/>
              </a:tabLst>
            </a:pPr>
            <a:r>
              <a:rPr b="0" lang="fr-FR" sz="1500" spc="-1" strike="noStrike">
                <a:solidFill>
                  <a:srgbClr val="000000"/>
                </a:solidFill>
                <a:latin typeface="Arial"/>
              </a:rPr>
              <a:t>- Présenter la slide de consigne sur cette activité : les participants sont invités à indiquer s'ils sont d'accord ou non avec une série d’affirmations qui explicitent les a priori / freins à l’adhésion connus contre la ZFE (auxquels les scénarios du temps suivant feront écho). Pour cela, ils utilisent les cartons colorés devant eux (rouge pour le désaccord, jaune pour l’hésitation, et vert s'ils sont d'accord) : 3 min</a:t>
            </a:r>
            <a:endParaRPr b="0" lang="fr-FR" sz="1500" spc="-1" strike="noStrike">
              <a:latin typeface="Arial"/>
            </a:endParaRPr>
          </a:p>
          <a:p>
            <a:pPr marL="216000" indent="-216000">
              <a:lnSpc>
                <a:spcPct val="100000"/>
              </a:lnSpc>
              <a:buNone/>
              <a:tabLst>
                <a:tab algn="l" pos="0"/>
              </a:tabLst>
            </a:pPr>
            <a:endParaRPr b="0" lang="fr-FR" sz="1500" spc="-1" strike="noStrike">
              <a:latin typeface="Arial"/>
            </a:endParaRPr>
          </a:p>
          <a:p>
            <a:pPr marL="216000" indent="-216000">
              <a:lnSpc>
                <a:spcPct val="100000"/>
              </a:lnSpc>
              <a:buNone/>
              <a:tabLst>
                <a:tab algn="l" pos="0"/>
              </a:tabLst>
            </a:pPr>
            <a:r>
              <a:rPr b="0" lang="fr-FR" sz="1500" spc="-1" strike="noStrike">
                <a:solidFill>
                  <a:srgbClr val="000000"/>
                </a:solidFill>
                <a:latin typeface="Arial"/>
              </a:rPr>
              <a:t>- L'animateur fait un rapide retour global aux participants sur les réponses, pour bien marquer leur prise en compte (retour indicatif à leurs réponses : "Comme on le voit, la ZFE peut questionner, notamment pour des aspects de justice sociale, sur qui porte la responsabilité de cette mesure. Sans être parfaite, c'est en tout cas une mesure qui nécessite de faire sens pour être accepté, et qui ne peut être une réussite que dans ces conditions" :</a:t>
            </a:r>
            <a:endParaRPr b="0" lang="fr-FR" sz="1500" spc="-1" strike="noStrike">
              <a:latin typeface="Arial"/>
            </a:endParaRPr>
          </a:p>
          <a:p>
            <a:pPr marL="216000" indent="-216000">
              <a:lnSpc>
                <a:spcPct val="100000"/>
              </a:lnSpc>
              <a:buNone/>
              <a:tabLst>
                <a:tab algn="l" pos="0"/>
              </a:tabLst>
            </a:pPr>
            <a:r>
              <a:rPr b="0" lang="fr-FR" sz="1500" spc="-1" strike="noStrike">
                <a:solidFill>
                  <a:srgbClr val="000000"/>
                </a:solidFill>
                <a:latin typeface="Arial"/>
              </a:rPr>
              <a:t>2 min</a:t>
            </a:r>
            <a:endParaRPr b="0" lang="fr-FR" sz="1500" spc="-1" strike="noStrike">
              <a:latin typeface="Arial"/>
            </a:endParaRPr>
          </a:p>
        </p:txBody>
      </p:sp>
      <p:sp>
        <p:nvSpPr>
          <p:cNvPr id="476" name="PlaceHolder 2"/>
          <p:cNvSpPr>
            <a:spLocks noGrp="1"/>
          </p:cNvSpPr>
          <p:nvPr>
            <p:ph type="sldImg"/>
          </p:nvPr>
        </p:nvSpPr>
        <p:spPr>
          <a:xfrm>
            <a:off x="216000" y="812520"/>
            <a:ext cx="7126560" cy="4008240"/>
          </a:xfrm>
          <a:prstGeom prst="rect">
            <a:avLst/>
          </a:prstGeom>
          <a:ln w="0">
            <a:noFill/>
          </a:ln>
        </p:spPr>
      </p:sp>
    </p:spTree>
  </p:cSld>
</p:notes>
</file>

<file path=ppt/notesSlides/notesSlide22.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77" name="PlaceHolder 1"/>
          <p:cNvSpPr>
            <a:spLocks noGrp="1"/>
          </p:cNvSpPr>
          <p:nvPr>
            <p:ph type="body"/>
          </p:nvPr>
        </p:nvSpPr>
        <p:spPr>
          <a:xfrm>
            <a:off x="756000" y="5078520"/>
            <a:ext cx="6046920" cy="4810320"/>
          </a:xfrm>
          <a:prstGeom prst="rect">
            <a:avLst/>
          </a:prstGeom>
          <a:noFill/>
          <a:ln w="0">
            <a:noFill/>
          </a:ln>
        </p:spPr>
        <p:txBody>
          <a:bodyPr lIns="0" rIns="0" tIns="0" bIns="0" anchor="t">
            <a:noAutofit/>
          </a:bodyPr>
          <a:p>
            <a:pPr marL="216000" indent="-216000">
              <a:lnSpc>
                <a:spcPct val="100000"/>
              </a:lnSpc>
              <a:buNone/>
              <a:tabLst>
                <a:tab algn="l" pos="0"/>
              </a:tabLst>
            </a:pPr>
            <a:r>
              <a:rPr b="0" lang="fr-FR" sz="1600" spc="-1" strike="noStrike">
                <a:solidFill>
                  <a:srgbClr val="000000"/>
                </a:solidFill>
                <a:latin typeface="Arial"/>
              </a:rPr>
              <a:t>Consigne / texte indicatif à énoncer aux participants (</a:t>
            </a:r>
            <a:r>
              <a:rPr b="1" lang="fr-FR" sz="1600" spc="-1" strike="noStrike" u="sng">
                <a:solidFill>
                  <a:srgbClr val="000000"/>
                </a:solidFill>
                <a:uFillTx/>
                <a:latin typeface="Arial"/>
              </a:rPr>
              <a:t>éviter de le lire mais plutôt vous l'approprier, pour plus de fluidité</a:t>
            </a:r>
            <a:r>
              <a:rPr b="0" lang="fr-FR" sz="1600" spc="-1" strike="noStrike">
                <a:solidFill>
                  <a:srgbClr val="000000"/>
                </a:solidFill>
                <a:latin typeface="Arial"/>
              </a:rPr>
              <a:t>) :</a:t>
            </a:r>
            <a:endParaRPr b="0" lang="fr-FR" sz="1600" spc="-1" strike="noStrike">
              <a:latin typeface="Arial"/>
            </a:endParaRPr>
          </a:p>
          <a:p>
            <a:pPr marL="216000" indent="-216000">
              <a:lnSpc>
                <a:spcPct val="100000"/>
              </a:lnSpc>
              <a:buNone/>
              <a:tabLst>
                <a:tab algn="l" pos="0"/>
              </a:tabLst>
            </a:pPr>
            <a:endParaRPr b="0" lang="fr-FR" sz="1600" spc="-1" strike="noStrike">
              <a:latin typeface="Arial"/>
            </a:endParaRPr>
          </a:p>
          <a:p>
            <a:pPr marL="216000" indent="-216000">
              <a:lnSpc>
                <a:spcPct val="100000"/>
              </a:lnSpc>
              <a:buNone/>
              <a:tabLst>
                <a:tab algn="l" pos="0"/>
              </a:tabLst>
            </a:pPr>
            <a:r>
              <a:rPr b="0" lang="fr-FR" sz="1600" spc="-1" strike="noStrike">
                <a:solidFill>
                  <a:srgbClr val="000000"/>
                </a:solidFill>
                <a:latin typeface="Arial"/>
              </a:rPr>
              <a:t>"Je vous propose maintenant de réfléchir à ces réserves qu’on peut avoir sur la ZFE, à travers la mise en récit de quelques scénarios alternatifs. Ils sont volontairement fictifs, pour donner à réfléchir aux implications que peut avoir toute mesure qui viserait l’amélioration de la qualité de l’air. Ces conséquences que nous venons d’aborder, elles existent déjà aujourd’hui, dans une certaine mesure. Des voitures polluantes ont librement circulé dans les villes pendant très longtemps, et si on ne peut pas voir la pollution, elle existe pourtant autour de nous. Et si, à la place de la ZFE, d’autres décisions avaient été prises ?"</a:t>
            </a:r>
            <a:endParaRPr b="0" lang="fr-FR" sz="1600" spc="-1" strike="noStrike">
              <a:latin typeface="Arial"/>
            </a:endParaRPr>
          </a:p>
          <a:p>
            <a:pPr marL="216000" indent="-216000">
              <a:lnSpc>
                <a:spcPct val="100000"/>
              </a:lnSpc>
              <a:buNone/>
              <a:tabLst>
                <a:tab algn="l" pos="0"/>
              </a:tabLst>
            </a:pPr>
            <a:endParaRPr b="0" lang="fr-FR" sz="1800" spc="-1" strike="noStrike">
              <a:latin typeface="Arial"/>
            </a:endParaRPr>
          </a:p>
        </p:txBody>
      </p:sp>
      <p:sp>
        <p:nvSpPr>
          <p:cNvPr id="478" name="PlaceHolder 2"/>
          <p:cNvSpPr>
            <a:spLocks noGrp="1"/>
          </p:cNvSpPr>
          <p:nvPr>
            <p:ph type="sldImg"/>
          </p:nvPr>
        </p:nvSpPr>
        <p:spPr>
          <a:xfrm>
            <a:off x="216000" y="812520"/>
            <a:ext cx="7126560" cy="4008240"/>
          </a:xfrm>
          <a:prstGeom prst="rect">
            <a:avLst/>
          </a:prstGeom>
          <a:ln w="0">
            <a:noFill/>
          </a:ln>
        </p:spPr>
      </p:sp>
    </p:spTree>
  </p:cSld>
</p:notes>
</file>

<file path=ppt/notesSlides/notesSlide23.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79" name="PlaceHolder 1"/>
          <p:cNvSpPr>
            <a:spLocks noGrp="1"/>
          </p:cNvSpPr>
          <p:nvPr>
            <p:ph type="sldImg"/>
          </p:nvPr>
        </p:nvSpPr>
        <p:spPr>
          <a:xfrm>
            <a:off x="380880" y="694800"/>
            <a:ext cx="6093000" cy="3426120"/>
          </a:xfrm>
          <a:prstGeom prst="rect">
            <a:avLst/>
          </a:prstGeom>
          <a:ln w="0">
            <a:noFill/>
          </a:ln>
        </p:spPr>
      </p:sp>
      <p:sp>
        <p:nvSpPr>
          <p:cNvPr id="480" name="PlaceHolder 2"/>
          <p:cNvSpPr>
            <a:spLocks noGrp="1"/>
          </p:cNvSpPr>
          <p:nvPr>
            <p:ph type="body"/>
          </p:nvPr>
        </p:nvSpPr>
        <p:spPr>
          <a:xfrm>
            <a:off x="685800" y="4343400"/>
            <a:ext cx="5483520" cy="4111920"/>
          </a:xfrm>
          <a:prstGeom prst="rect">
            <a:avLst/>
          </a:prstGeom>
          <a:noFill/>
          <a:ln w="0">
            <a:noFill/>
          </a:ln>
        </p:spPr>
        <p:txBody>
          <a:bodyPr lIns="0" rIns="0" tIns="0" bIns="0" anchor="t">
            <a:noAutofit/>
          </a:bodyPr>
          <a:p>
            <a:pPr marL="216000" indent="-216000">
              <a:lnSpc>
                <a:spcPct val="100000"/>
              </a:lnSpc>
              <a:buNone/>
              <a:tabLst>
                <a:tab algn="l" pos="0"/>
              </a:tabLst>
            </a:pPr>
            <a:r>
              <a:rPr b="0" i="1" lang="fr-FR" sz="2000" spc="-1" strike="noStrike">
                <a:solidFill>
                  <a:srgbClr val="000000"/>
                </a:solidFill>
                <a:latin typeface="Arial"/>
              </a:rPr>
              <a:t>Scénario fictif 1 : libre arbitre</a:t>
            </a:r>
            <a:endParaRPr b="0" lang="fr-FR" sz="2000" spc="-1" strike="noStrike">
              <a:latin typeface="Arial"/>
            </a:endParaRPr>
          </a:p>
          <a:p>
            <a:pPr marL="216000" indent="-216000">
              <a:lnSpc>
                <a:spcPct val="100000"/>
              </a:lnSpc>
              <a:buNone/>
              <a:tabLst>
                <a:tab algn="l" pos="0"/>
              </a:tabLst>
            </a:pPr>
            <a:r>
              <a:rPr b="0" i="1" lang="fr-FR" sz="2000" spc="-1" strike="noStrike">
                <a:solidFill>
                  <a:srgbClr val="000000"/>
                </a:solidFill>
                <a:latin typeface="Arial"/>
              </a:rPr>
              <a:t>Se référer aux scripts des scénarios pour faire apparaître au bon moment les phrases de la slide</a:t>
            </a:r>
            <a:endParaRPr b="0" lang="fr-FR" sz="2000" spc="-1" strike="noStrike">
              <a:latin typeface="Arial"/>
            </a:endParaRPr>
          </a:p>
          <a:p>
            <a:pPr marL="216000" indent="-216000">
              <a:lnSpc>
                <a:spcPct val="100000"/>
              </a:lnSpc>
              <a:buNone/>
              <a:tabLst>
                <a:tab algn="l" pos="0"/>
              </a:tabLst>
            </a:pPr>
            <a:endParaRPr b="0" lang="fr-FR" sz="2000" spc="-1" strike="noStrike">
              <a:latin typeface="Arial"/>
            </a:endParaRPr>
          </a:p>
        </p:txBody>
      </p:sp>
    </p:spTree>
  </p:cSld>
</p:notes>
</file>

<file path=ppt/notesSlides/notesSlide24.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81" name="PlaceHolder 1"/>
          <p:cNvSpPr>
            <a:spLocks noGrp="1"/>
          </p:cNvSpPr>
          <p:nvPr>
            <p:ph type="sldImg"/>
          </p:nvPr>
        </p:nvSpPr>
        <p:spPr>
          <a:xfrm>
            <a:off x="380880" y="694800"/>
            <a:ext cx="6093000" cy="3426120"/>
          </a:xfrm>
          <a:prstGeom prst="rect">
            <a:avLst/>
          </a:prstGeom>
          <a:ln w="0">
            <a:noFill/>
          </a:ln>
        </p:spPr>
      </p:sp>
      <p:sp>
        <p:nvSpPr>
          <p:cNvPr id="482" name="PlaceHolder 2"/>
          <p:cNvSpPr>
            <a:spLocks noGrp="1"/>
          </p:cNvSpPr>
          <p:nvPr>
            <p:ph type="body"/>
          </p:nvPr>
        </p:nvSpPr>
        <p:spPr>
          <a:xfrm>
            <a:off x="685800" y="4343400"/>
            <a:ext cx="5483520" cy="4111920"/>
          </a:xfrm>
          <a:prstGeom prst="rect">
            <a:avLst/>
          </a:prstGeom>
          <a:noFill/>
          <a:ln w="0">
            <a:noFill/>
          </a:ln>
        </p:spPr>
        <p:txBody>
          <a:bodyPr lIns="0" rIns="0" tIns="0" bIns="0" anchor="t">
            <a:noAutofit/>
          </a:bodyPr>
          <a:p>
            <a:pPr marL="216000" indent="-216000">
              <a:lnSpc>
                <a:spcPct val="100000"/>
              </a:lnSpc>
              <a:buNone/>
              <a:tabLst>
                <a:tab algn="l" pos="0"/>
              </a:tabLst>
            </a:pPr>
            <a:r>
              <a:rPr b="0" i="1" lang="fr-FR" sz="2000" spc="-1" strike="noStrike">
                <a:latin typeface="Arial"/>
                <a:ea typeface="Arial"/>
              </a:rPr>
              <a:t>Se référer aux scripts des scénarios pour faire apparaître au bon moment les phrases de la slide</a:t>
            </a:r>
            <a:endParaRPr b="0" lang="fr-FR" sz="2000" spc="-1" strike="noStrike">
              <a:latin typeface="Arial"/>
            </a:endParaRPr>
          </a:p>
        </p:txBody>
      </p:sp>
    </p:spTree>
  </p:cSld>
</p:notes>
</file>

<file path=ppt/notesSlides/notesSlide25.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83" name="PlaceHolder 1"/>
          <p:cNvSpPr>
            <a:spLocks noGrp="1"/>
          </p:cNvSpPr>
          <p:nvPr>
            <p:ph type="sldImg"/>
          </p:nvPr>
        </p:nvSpPr>
        <p:spPr>
          <a:xfrm>
            <a:off x="380880" y="694800"/>
            <a:ext cx="6093000" cy="3426120"/>
          </a:xfrm>
          <a:prstGeom prst="rect">
            <a:avLst/>
          </a:prstGeom>
          <a:ln w="0">
            <a:noFill/>
          </a:ln>
        </p:spPr>
      </p:sp>
      <p:sp>
        <p:nvSpPr>
          <p:cNvPr id="484" name="PlaceHolder 2"/>
          <p:cNvSpPr>
            <a:spLocks noGrp="1"/>
          </p:cNvSpPr>
          <p:nvPr>
            <p:ph type="body"/>
          </p:nvPr>
        </p:nvSpPr>
        <p:spPr>
          <a:xfrm>
            <a:off x="685800" y="4343400"/>
            <a:ext cx="5483520" cy="4111920"/>
          </a:xfrm>
          <a:prstGeom prst="rect">
            <a:avLst/>
          </a:prstGeom>
          <a:noFill/>
          <a:ln w="0">
            <a:noFill/>
          </a:ln>
        </p:spPr>
        <p:txBody>
          <a:bodyPr lIns="0" rIns="0" tIns="0" bIns="0" anchor="t">
            <a:noAutofit/>
          </a:bodyPr>
          <a:p>
            <a:pPr marL="216000" indent="-216000">
              <a:lnSpc>
                <a:spcPct val="100000"/>
              </a:lnSpc>
              <a:buNone/>
              <a:tabLst>
                <a:tab algn="l" pos="0"/>
              </a:tabLst>
            </a:pPr>
            <a:r>
              <a:rPr b="0" i="1" lang="fr-FR" sz="2000" spc="-1" strike="noStrike">
                <a:latin typeface="Arial"/>
                <a:ea typeface="Arial"/>
              </a:rPr>
              <a:t>Se référer aux scripts des scénarios pour faire apparaître au bon moment les phrases de la slide</a:t>
            </a:r>
            <a:endParaRPr b="0" lang="fr-FR" sz="2000" spc="-1" strike="noStrike">
              <a:latin typeface="Arial"/>
            </a:endParaRPr>
          </a:p>
        </p:txBody>
      </p:sp>
    </p:spTree>
  </p:cSld>
</p:notes>
</file>

<file path=ppt/notesSlides/notesSlide26.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85" name="PlaceHolder 1"/>
          <p:cNvSpPr>
            <a:spLocks noGrp="1"/>
          </p:cNvSpPr>
          <p:nvPr>
            <p:ph type="sldImg"/>
          </p:nvPr>
        </p:nvSpPr>
        <p:spPr>
          <a:xfrm>
            <a:off x="380880" y="694800"/>
            <a:ext cx="6093000" cy="3426120"/>
          </a:xfrm>
          <a:prstGeom prst="rect">
            <a:avLst/>
          </a:prstGeom>
          <a:ln w="0">
            <a:noFill/>
          </a:ln>
        </p:spPr>
      </p:sp>
      <p:sp>
        <p:nvSpPr>
          <p:cNvPr id="486" name="PlaceHolder 2"/>
          <p:cNvSpPr>
            <a:spLocks noGrp="1"/>
          </p:cNvSpPr>
          <p:nvPr>
            <p:ph type="body"/>
          </p:nvPr>
        </p:nvSpPr>
        <p:spPr>
          <a:xfrm>
            <a:off x="685800" y="4343400"/>
            <a:ext cx="5483520" cy="4111920"/>
          </a:xfrm>
          <a:prstGeom prst="rect">
            <a:avLst/>
          </a:prstGeom>
          <a:noFill/>
          <a:ln w="0">
            <a:noFill/>
          </a:ln>
        </p:spPr>
        <p:txBody>
          <a:bodyPr lIns="0" rIns="0" tIns="0" bIns="0" anchor="t">
            <a:noAutofit/>
          </a:bodyPr>
          <a:p>
            <a:pPr marL="216000" indent="-216000">
              <a:lnSpc>
                <a:spcPct val="100000"/>
              </a:lnSpc>
              <a:buNone/>
              <a:tabLst>
                <a:tab algn="l" pos="0"/>
              </a:tabLst>
            </a:pPr>
            <a:r>
              <a:rPr b="0" i="1" lang="fr-FR" sz="2000" spc="-1" strike="noStrike">
                <a:latin typeface="Arial"/>
                <a:ea typeface="Arial"/>
              </a:rPr>
              <a:t>Se référer aux scripts des scénarios pour faire apparaître au bon moment les phrases de la slide</a:t>
            </a:r>
            <a:endParaRPr b="0" lang="fr-FR" sz="2000" spc="-1" strike="noStrike">
              <a:latin typeface="Arial"/>
            </a:endParaRPr>
          </a:p>
          <a:p>
            <a:pPr marL="216000" indent="-216000">
              <a:lnSpc>
                <a:spcPct val="100000"/>
              </a:lnSpc>
              <a:buNone/>
              <a:tabLst>
                <a:tab algn="l" pos="0"/>
              </a:tabLst>
            </a:pPr>
            <a:endParaRPr b="0" lang="fr-FR" sz="2000" spc="-1" strike="noStrike">
              <a:latin typeface="Arial"/>
            </a:endParaRPr>
          </a:p>
          <a:p>
            <a:pPr marL="216000" indent="-216000">
              <a:lnSpc>
                <a:spcPct val="100000"/>
              </a:lnSpc>
              <a:buNone/>
              <a:tabLst>
                <a:tab algn="l" pos="0"/>
              </a:tabLst>
            </a:pPr>
            <a:r>
              <a:rPr b="0" i="1" lang="fr-FR" sz="2000" spc="-1" strike="noStrike">
                <a:latin typeface="Arial"/>
                <a:ea typeface="Arial"/>
              </a:rPr>
              <a:t>Faire une pause de quelques secondes entre chaque scénario pour permettre d’intégrer</a:t>
            </a:r>
            <a:endParaRPr b="0" lang="fr-FR" sz="2000" spc="-1" strike="noStrike">
              <a:latin typeface="Arial"/>
            </a:endParaRPr>
          </a:p>
          <a:p>
            <a:pPr marL="216000" indent="-216000">
              <a:lnSpc>
                <a:spcPct val="100000"/>
              </a:lnSpc>
              <a:buNone/>
              <a:tabLst>
                <a:tab algn="l" pos="0"/>
              </a:tabLst>
            </a:pPr>
            <a:endParaRPr b="0" lang="fr-FR" sz="2000" spc="-1" strike="noStrike">
              <a:latin typeface="Arial"/>
            </a:endParaRPr>
          </a:p>
          <a:p>
            <a:pPr marL="216000" indent="-216000">
              <a:lnSpc>
                <a:spcPct val="100000"/>
              </a:lnSpc>
              <a:buNone/>
              <a:tabLst>
                <a:tab algn="l" pos="0"/>
              </a:tabLst>
            </a:pPr>
            <a:r>
              <a:rPr b="0" i="1" lang="fr-FR" sz="2000" spc="-1" strike="noStrike">
                <a:latin typeface="Arial"/>
                <a:ea typeface="Arial"/>
              </a:rPr>
              <a:t>Aucune réaction des participants n’est attendue</a:t>
            </a:r>
            <a:endParaRPr b="0" lang="fr-FR" sz="2000" spc="-1" strike="noStrike">
              <a:latin typeface="Arial"/>
            </a:endParaRPr>
          </a:p>
        </p:txBody>
      </p:sp>
    </p:spTree>
  </p:cSld>
</p:notes>
</file>

<file path=ppt/notesSlides/notesSlide27.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87" name="PlaceHolder 1"/>
          <p:cNvSpPr>
            <a:spLocks noGrp="1"/>
          </p:cNvSpPr>
          <p:nvPr>
            <p:ph type="sldImg"/>
          </p:nvPr>
        </p:nvSpPr>
        <p:spPr>
          <a:xfrm>
            <a:off x="380880" y="694800"/>
            <a:ext cx="6093000" cy="3426120"/>
          </a:xfrm>
          <a:prstGeom prst="rect">
            <a:avLst/>
          </a:prstGeom>
          <a:ln w="0">
            <a:noFill/>
          </a:ln>
        </p:spPr>
      </p:sp>
      <p:sp>
        <p:nvSpPr>
          <p:cNvPr id="488" name="PlaceHolder 2"/>
          <p:cNvSpPr>
            <a:spLocks noGrp="1"/>
          </p:cNvSpPr>
          <p:nvPr>
            <p:ph type="body"/>
          </p:nvPr>
        </p:nvSpPr>
        <p:spPr>
          <a:xfrm>
            <a:off x="685800" y="4343400"/>
            <a:ext cx="5483520" cy="4111920"/>
          </a:xfrm>
          <a:prstGeom prst="rect">
            <a:avLst/>
          </a:prstGeom>
          <a:noFill/>
          <a:ln w="0">
            <a:noFill/>
          </a:ln>
        </p:spPr>
        <p:txBody>
          <a:bodyPr lIns="0" rIns="0" tIns="0" bIns="0" anchor="t">
            <a:noAutofit/>
          </a:bodyPr>
          <a:p>
            <a:pPr marL="216000" indent="-216000">
              <a:lnSpc>
                <a:spcPct val="100000"/>
              </a:lnSpc>
              <a:buNone/>
              <a:tabLst>
                <a:tab algn="l" pos="0"/>
              </a:tabLst>
            </a:pPr>
            <a:r>
              <a:rPr b="0" i="1" lang="fr-FR" sz="2000" spc="-1" strike="noStrike">
                <a:solidFill>
                  <a:srgbClr val="000000"/>
                </a:solidFill>
                <a:latin typeface="Arial"/>
              </a:rPr>
              <a:t>Scénario fictif 2 : choc sans voiture</a:t>
            </a:r>
            <a:endParaRPr b="0" lang="fr-FR" sz="2000" spc="-1" strike="noStrike">
              <a:latin typeface="Arial"/>
            </a:endParaRPr>
          </a:p>
          <a:p>
            <a:pPr marL="216000" indent="-216000">
              <a:lnSpc>
                <a:spcPct val="100000"/>
              </a:lnSpc>
              <a:buNone/>
              <a:tabLst>
                <a:tab algn="l" pos="0"/>
              </a:tabLst>
            </a:pPr>
            <a:r>
              <a:rPr b="0" i="1" lang="fr-FR" sz="2000" spc="-1" strike="noStrike">
                <a:solidFill>
                  <a:srgbClr val="000000"/>
                </a:solidFill>
                <a:latin typeface="Arial"/>
              </a:rPr>
              <a:t>Se référer aux scripts des scénarios pour faire apparaître au bon moment les phrases de la slide</a:t>
            </a:r>
            <a:endParaRPr b="0" lang="fr-FR" sz="2000" spc="-1" strike="noStrike">
              <a:latin typeface="Arial"/>
            </a:endParaRPr>
          </a:p>
        </p:txBody>
      </p:sp>
    </p:spTree>
  </p:cSld>
</p:notes>
</file>

<file path=ppt/notesSlides/notesSlide28.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89" name="PlaceHolder 1"/>
          <p:cNvSpPr>
            <a:spLocks noGrp="1"/>
          </p:cNvSpPr>
          <p:nvPr>
            <p:ph type="sldImg"/>
          </p:nvPr>
        </p:nvSpPr>
        <p:spPr>
          <a:xfrm>
            <a:off x="380880" y="694800"/>
            <a:ext cx="6093000" cy="3426120"/>
          </a:xfrm>
          <a:prstGeom prst="rect">
            <a:avLst/>
          </a:prstGeom>
          <a:ln w="0">
            <a:noFill/>
          </a:ln>
        </p:spPr>
      </p:sp>
      <p:sp>
        <p:nvSpPr>
          <p:cNvPr id="490" name="PlaceHolder 2"/>
          <p:cNvSpPr>
            <a:spLocks noGrp="1"/>
          </p:cNvSpPr>
          <p:nvPr>
            <p:ph type="body"/>
          </p:nvPr>
        </p:nvSpPr>
        <p:spPr>
          <a:xfrm>
            <a:off x="685800" y="4343400"/>
            <a:ext cx="5483520" cy="4111920"/>
          </a:xfrm>
          <a:prstGeom prst="rect">
            <a:avLst/>
          </a:prstGeom>
          <a:noFill/>
          <a:ln w="0">
            <a:noFill/>
          </a:ln>
        </p:spPr>
        <p:txBody>
          <a:bodyPr lIns="0" rIns="0" tIns="0" bIns="0" anchor="t">
            <a:noAutofit/>
          </a:bodyPr>
          <a:p>
            <a:pPr marL="216000" indent="-216000">
              <a:lnSpc>
                <a:spcPct val="100000"/>
              </a:lnSpc>
              <a:buNone/>
              <a:tabLst>
                <a:tab algn="l" pos="0"/>
              </a:tabLst>
            </a:pPr>
            <a:r>
              <a:rPr b="0" i="1" lang="fr-FR" sz="2000" spc="-1" strike="noStrike">
                <a:latin typeface="Arial"/>
                <a:ea typeface="Arial"/>
              </a:rPr>
              <a:t>Se référer aux scripts des scénarios pour faire apparaître au bon moment les phrases de la slide</a:t>
            </a:r>
            <a:endParaRPr b="0" lang="fr-FR" sz="2000" spc="-1" strike="noStrike">
              <a:latin typeface="Arial"/>
            </a:endParaRPr>
          </a:p>
        </p:txBody>
      </p:sp>
    </p:spTree>
  </p:cSld>
</p:notes>
</file>

<file path=ppt/notesSlides/notesSlide29.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91" name="PlaceHolder 1"/>
          <p:cNvSpPr>
            <a:spLocks noGrp="1"/>
          </p:cNvSpPr>
          <p:nvPr>
            <p:ph type="sldImg"/>
          </p:nvPr>
        </p:nvSpPr>
        <p:spPr>
          <a:xfrm>
            <a:off x="380880" y="694800"/>
            <a:ext cx="6093000" cy="3426120"/>
          </a:xfrm>
          <a:prstGeom prst="rect">
            <a:avLst/>
          </a:prstGeom>
          <a:ln w="0">
            <a:noFill/>
          </a:ln>
        </p:spPr>
      </p:sp>
      <p:sp>
        <p:nvSpPr>
          <p:cNvPr id="492" name="PlaceHolder 2"/>
          <p:cNvSpPr>
            <a:spLocks noGrp="1"/>
          </p:cNvSpPr>
          <p:nvPr>
            <p:ph type="body"/>
          </p:nvPr>
        </p:nvSpPr>
        <p:spPr>
          <a:xfrm>
            <a:off x="685800" y="4343400"/>
            <a:ext cx="5483520" cy="4111920"/>
          </a:xfrm>
          <a:prstGeom prst="rect">
            <a:avLst/>
          </a:prstGeom>
          <a:noFill/>
          <a:ln w="0">
            <a:noFill/>
          </a:ln>
        </p:spPr>
        <p:txBody>
          <a:bodyPr lIns="0" rIns="0" tIns="0" bIns="0" anchor="t">
            <a:noAutofit/>
          </a:bodyPr>
          <a:p>
            <a:pPr marL="216000" indent="-216000">
              <a:lnSpc>
                <a:spcPct val="100000"/>
              </a:lnSpc>
              <a:buNone/>
              <a:tabLst>
                <a:tab algn="l" pos="0"/>
              </a:tabLst>
            </a:pPr>
            <a:r>
              <a:rPr b="0" i="1" lang="fr-FR" sz="2000" spc="-1" strike="noStrike">
                <a:latin typeface="Arial"/>
                <a:ea typeface="Arial"/>
              </a:rPr>
              <a:t>Se référer aux scripts des scénarios pour faire apparaître au bon moment les phrases de la slide</a:t>
            </a:r>
            <a:endParaRPr b="0" lang="fr-FR" sz="2000" spc="-1" strike="noStrike">
              <a:latin typeface="Arial"/>
            </a:endParaRPr>
          </a:p>
          <a:p>
            <a:pPr marL="216000" indent="-216000">
              <a:lnSpc>
                <a:spcPct val="100000"/>
              </a:lnSpc>
              <a:buNone/>
              <a:tabLst>
                <a:tab algn="l" pos="0"/>
              </a:tabLst>
            </a:pPr>
            <a:endParaRPr b="0" lang="fr-FR" sz="2000" spc="-1" strike="noStrike">
              <a:latin typeface="Arial"/>
            </a:endParaRPr>
          </a:p>
          <a:p>
            <a:pPr marL="216000" indent="-216000">
              <a:lnSpc>
                <a:spcPct val="100000"/>
              </a:lnSpc>
              <a:buNone/>
              <a:tabLst>
                <a:tab algn="l" pos="0"/>
              </a:tabLst>
            </a:pPr>
            <a:r>
              <a:rPr b="0" i="1" lang="fr-FR" sz="2000" spc="-1" strike="noStrike">
                <a:latin typeface="Arial"/>
                <a:ea typeface="Arial"/>
              </a:rPr>
              <a:t>Faire une pause de quelques secondes entre chaque scénario pour permettre d’intégrer</a:t>
            </a:r>
            <a:endParaRPr b="0" lang="fr-FR" sz="2000" spc="-1" strike="noStrike">
              <a:latin typeface="Arial"/>
            </a:endParaRPr>
          </a:p>
          <a:p>
            <a:pPr marL="216000" indent="-216000">
              <a:lnSpc>
                <a:spcPct val="100000"/>
              </a:lnSpc>
              <a:buNone/>
              <a:tabLst>
                <a:tab algn="l" pos="0"/>
              </a:tabLst>
            </a:pPr>
            <a:endParaRPr b="0" lang="fr-FR" sz="2000" spc="-1" strike="noStrike">
              <a:latin typeface="Arial"/>
            </a:endParaRPr>
          </a:p>
          <a:p>
            <a:pPr marL="216000" indent="-216000">
              <a:lnSpc>
                <a:spcPct val="100000"/>
              </a:lnSpc>
              <a:buNone/>
              <a:tabLst>
                <a:tab algn="l" pos="0"/>
              </a:tabLst>
            </a:pPr>
            <a:r>
              <a:rPr b="0" i="1" lang="fr-FR" sz="2000" spc="-1" strike="noStrike">
                <a:latin typeface="Arial"/>
                <a:ea typeface="Arial"/>
              </a:rPr>
              <a:t>Aucune réaction des participants n’est attendue</a:t>
            </a:r>
            <a:endParaRPr b="0" lang="fr-FR" sz="2000" spc="-1" strike="noStrike">
              <a:latin typeface="Arial"/>
            </a:endParaRPr>
          </a:p>
        </p:txBody>
      </p:sp>
    </p:spTree>
  </p:cSld>
</p:notes>
</file>

<file path=ppt/notesSlides/notesSlide30.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93" name="PlaceHolder 1"/>
          <p:cNvSpPr>
            <a:spLocks noGrp="1"/>
          </p:cNvSpPr>
          <p:nvPr>
            <p:ph type="sldImg"/>
          </p:nvPr>
        </p:nvSpPr>
        <p:spPr>
          <a:xfrm>
            <a:off x="380880" y="694800"/>
            <a:ext cx="6093000" cy="3426120"/>
          </a:xfrm>
          <a:prstGeom prst="rect">
            <a:avLst/>
          </a:prstGeom>
          <a:ln w="0">
            <a:noFill/>
          </a:ln>
        </p:spPr>
      </p:sp>
      <p:sp>
        <p:nvSpPr>
          <p:cNvPr id="494" name="PlaceHolder 2"/>
          <p:cNvSpPr>
            <a:spLocks noGrp="1"/>
          </p:cNvSpPr>
          <p:nvPr>
            <p:ph type="body"/>
          </p:nvPr>
        </p:nvSpPr>
        <p:spPr>
          <a:xfrm>
            <a:off x="685800" y="4343400"/>
            <a:ext cx="5483520" cy="4111920"/>
          </a:xfrm>
          <a:prstGeom prst="rect">
            <a:avLst/>
          </a:prstGeom>
          <a:noFill/>
          <a:ln w="0">
            <a:noFill/>
          </a:ln>
        </p:spPr>
        <p:txBody>
          <a:bodyPr lIns="0" rIns="0" tIns="0" bIns="0" anchor="t">
            <a:noAutofit/>
          </a:bodyPr>
          <a:p>
            <a:pPr marL="216000" indent="-216000">
              <a:lnSpc>
                <a:spcPct val="100000"/>
              </a:lnSpc>
              <a:buNone/>
              <a:tabLst>
                <a:tab algn="l" pos="0"/>
              </a:tabLst>
            </a:pPr>
            <a:r>
              <a:rPr b="0" i="1" lang="fr-FR" sz="2000" spc="-1" strike="noStrike">
                <a:solidFill>
                  <a:srgbClr val="000000"/>
                </a:solidFill>
                <a:latin typeface="Arial"/>
              </a:rPr>
              <a:t>Scénario 3 : solution ZFE</a:t>
            </a:r>
            <a:endParaRPr b="0" lang="fr-FR" sz="2000" spc="-1" strike="noStrike">
              <a:latin typeface="Arial"/>
            </a:endParaRPr>
          </a:p>
          <a:p>
            <a:pPr marL="216000" indent="-216000">
              <a:lnSpc>
                <a:spcPct val="100000"/>
              </a:lnSpc>
              <a:buNone/>
              <a:tabLst>
                <a:tab algn="l" pos="0"/>
              </a:tabLst>
            </a:pPr>
            <a:r>
              <a:rPr b="0" i="1" lang="fr-FR" sz="2000" spc="-1" strike="noStrike">
                <a:solidFill>
                  <a:srgbClr val="000000"/>
                </a:solidFill>
                <a:latin typeface="Arial"/>
              </a:rPr>
              <a:t>Se référer aux scripts des scénarios pour faire apparaître au bon moment les phrases de la slide</a:t>
            </a:r>
            <a:endParaRPr b="0" lang="fr-FR" sz="2000" spc="-1" strike="noStrike">
              <a:latin typeface="Arial"/>
            </a:endParaRPr>
          </a:p>
        </p:txBody>
      </p:sp>
    </p:spTree>
  </p:cSld>
</p:notes>
</file>

<file path=ppt/notesSlides/notesSlide3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95" name="PlaceHolder 1"/>
          <p:cNvSpPr>
            <a:spLocks noGrp="1"/>
          </p:cNvSpPr>
          <p:nvPr>
            <p:ph type="sldImg"/>
          </p:nvPr>
        </p:nvSpPr>
        <p:spPr>
          <a:xfrm>
            <a:off x="380880" y="694800"/>
            <a:ext cx="6093000" cy="3426120"/>
          </a:xfrm>
          <a:prstGeom prst="rect">
            <a:avLst/>
          </a:prstGeom>
          <a:ln w="0">
            <a:noFill/>
          </a:ln>
        </p:spPr>
      </p:sp>
      <p:sp>
        <p:nvSpPr>
          <p:cNvPr id="496" name="PlaceHolder 2"/>
          <p:cNvSpPr>
            <a:spLocks noGrp="1"/>
          </p:cNvSpPr>
          <p:nvPr>
            <p:ph type="body"/>
          </p:nvPr>
        </p:nvSpPr>
        <p:spPr>
          <a:xfrm>
            <a:off x="685800" y="4343400"/>
            <a:ext cx="5483520" cy="4111920"/>
          </a:xfrm>
          <a:prstGeom prst="rect">
            <a:avLst/>
          </a:prstGeom>
          <a:noFill/>
          <a:ln w="0">
            <a:noFill/>
          </a:ln>
        </p:spPr>
        <p:txBody>
          <a:bodyPr lIns="0" rIns="0" tIns="0" bIns="0" anchor="t">
            <a:noAutofit/>
          </a:bodyPr>
          <a:p>
            <a:pPr marL="216000" indent="-216000">
              <a:lnSpc>
                <a:spcPct val="100000"/>
              </a:lnSpc>
              <a:buNone/>
              <a:tabLst>
                <a:tab algn="l" pos="0"/>
              </a:tabLst>
            </a:pPr>
            <a:r>
              <a:rPr b="0" i="1" lang="fr-FR" sz="2000" spc="-1" strike="noStrike">
                <a:latin typeface="Arial"/>
                <a:ea typeface="Arial"/>
              </a:rPr>
              <a:t>Se référer aux scripts des scénarios pour faire apparaître au bon moment les phrases de la slide</a:t>
            </a:r>
            <a:endParaRPr b="0" lang="fr-FR" sz="2000" spc="-1" strike="noStrike">
              <a:latin typeface="Arial"/>
            </a:endParaRPr>
          </a:p>
        </p:txBody>
      </p:sp>
    </p:spTree>
  </p:cSld>
</p:notes>
</file>

<file path=ppt/notesSlides/notesSlide32.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97" name="PlaceHolder 1"/>
          <p:cNvSpPr>
            <a:spLocks noGrp="1"/>
          </p:cNvSpPr>
          <p:nvPr>
            <p:ph type="sldImg"/>
          </p:nvPr>
        </p:nvSpPr>
        <p:spPr>
          <a:xfrm>
            <a:off x="380880" y="694800"/>
            <a:ext cx="6093000" cy="3426120"/>
          </a:xfrm>
          <a:prstGeom prst="rect">
            <a:avLst/>
          </a:prstGeom>
          <a:ln w="0">
            <a:noFill/>
          </a:ln>
        </p:spPr>
      </p:sp>
      <p:sp>
        <p:nvSpPr>
          <p:cNvPr id="498" name="PlaceHolder 2"/>
          <p:cNvSpPr>
            <a:spLocks noGrp="1"/>
          </p:cNvSpPr>
          <p:nvPr>
            <p:ph type="body"/>
          </p:nvPr>
        </p:nvSpPr>
        <p:spPr>
          <a:xfrm>
            <a:off x="685800" y="4343400"/>
            <a:ext cx="5483520" cy="4111920"/>
          </a:xfrm>
          <a:prstGeom prst="rect">
            <a:avLst/>
          </a:prstGeom>
          <a:noFill/>
          <a:ln w="0">
            <a:noFill/>
          </a:ln>
        </p:spPr>
        <p:txBody>
          <a:bodyPr lIns="0" rIns="0" tIns="0" bIns="0" anchor="t">
            <a:noAutofit/>
          </a:bodyPr>
          <a:p>
            <a:pPr marL="216000" indent="-216000">
              <a:lnSpc>
                <a:spcPct val="100000"/>
              </a:lnSpc>
              <a:buNone/>
              <a:tabLst>
                <a:tab algn="l" pos="0"/>
              </a:tabLst>
            </a:pPr>
            <a:r>
              <a:rPr b="0" i="1" lang="fr-FR" sz="2000" spc="-1" strike="noStrike">
                <a:latin typeface="Arial"/>
                <a:ea typeface="Arial"/>
              </a:rPr>
              <a:t>Se référer aux scripts des scénarios pour faire apparaître au bon moment les phrases de la slide</a:t>
            </a:r>
            <a:endParaRPr b="0" lang="fr-FR" sz="2000" spc="-1" strike="noStrike">
              <a:latin typeface="Arial"/>
            </a:endParaRPr>
          </a:p>
        </p:txBody>
      </p:sp>
    </p:spTree>
  </p:cSld>
</p:notes>
</file>

<file path=ppt/notesSlides/notesSlide33.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99" name="PlaceHolder 1"/>
          <p:cNvSpPr>
            <a:spLocks noGrp="1"/>
          </p:cNvSpPr>
          <p:nvPr>
            <p:ph type="sldImg"/>
          </p:nvPr>
        </p:nvSpPr>
        <p:spPr>
          <a:xfrm>
            <a:off x="380880" y="694800"/>
            <a:ext cx="6093000" cy="3426120"/>
          </a:xfrm>
          <a:prstGeom prst="rect">
            <a:avLst/>
          </a:prstGeom>
          <a:ln w="0">
            <a:noFill/>
          </a:ln>
        </p:spPr>
      </p:sp>
      <p:sp>
        <p:nvSpPr>
          <p:cNvPr id="500" name="PlaceHolder 2"/>
          <p:cNvSpPr>
            <a:spLocks noGrp="1"/>
          </p:cNvSpPr>
          <p:nvPr>
            <p:ph type="body"/>
          </p:nvPr>
        </p:nvSpPr>
        <p:spPr>
          <a:xfrm>
            <a:off x="685800" y="4343400"/>
            <a:ext cx="5483520" cy="4111920"/>
          </a:xfrm>
          <a:prstGeom prst="rect">
            <a:avLst/>
          </a:prstGeom>
          <a:noFill/>
          <a:ln w="0">
            <a:noFill/>
          </a:ln>
        </p:spPr>
        <p:txBody>
          <a:bodyPr lIns="0" rIns="0" tIns="0" bIns="0" anchor="t">
            <a:noAutofit/>
          </a:bodyPr>
          <a:p>
            <a:pPr marL="216000" indent="-216000">
              <a:lnSpc>
                <a:spcPct val="100000"/>
              </a:lnSpc>
              <a:buNone/>
              <a:tabLst>
                <a:tab algn="l" pos="0"/>
              </a:tabLst>
            </a:pPr>
            <a:r>
              <a:rPr b="0" i="1" lang="fr-FR" sz="2000" spc="-1" strike="noStrike">
                <a:latin typeface="Arial"/>
                <a:ea typeface="Arial"/>
              </a:rPr>
              <a:t>Se référer aux scripts des scénarios pour faire apparaître au bon moment les phrases de la slide</a:t>
            </a:r>
            <a:endParaRPr b="0" lang="fr-FR" sz="2000" spc="-1" strike="noStrike">
              <a:latin typeface="Arial"/>
            </a:endParaRPr>
          </a:p>
        </p:txBody>
      </p:sp>
    </p:spTree>
  </p:cSld>
</p:notes>
</file>

<file path=ppt/notesSlides/notesSlide34.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01" name="PlaceHolder 1"/>
          <p:cNvSpPr>
            <a:spLocks noGrp="1"/>
          </p:cNvSpPr>
          <p:nvPr>
            <p:ph type="sldImg"/>
          </p:nvPr>
        </p:nvSpPr>
        <p:spPr>
          <a:xfrm>
            <a:off x="380880" y="694800"/>
            <a:ext cx="6093000" cy="3426120"/>
          </a:xfrm>
          <a:prstGeom prst="rect">
            <a:avLst/>
          </a:prstGeom>
          <a:ln w="0">
            <a:noFill/>
          </a:ln>
        </p:spPr>
      </p:sp>
      <p:sp>
        <p:nvSpPr>
          <p:cNvPr id="502" name="PlaceHolder 2"/>
          <p:cNvSpPr>
            <a:spLocks noGrp="1"/>
          </p:cNvSpPr>
          <p:nvPr>
            <p:ph type="body"/>
          </p:nvPr>
        </p:nvSpPr>
        <p:spPr>
          <a:xfrm>
            <a:off x="685800" y="4343400"/>
            <a:ext cx="5483520" cy="4111920"/>
          </a:xfrm>
          <a:prstGeom prst="rect">
            <a:avLst/>
          </a:prstGeom>
          <a:noFill/>
          <a:ln w="0">
            <a:noFill/>
          </a:ln>
        </p:spPr>
        <p:txBody>
          <a:bodyPr lIns="0" rIns="0" tIns="0" bIns="0" anchor="t">
            <a:noAutofit/>
          </a:bodyPr>
          <a:p>
            <a:pPr marL="216000" indent="-216000">
              <a:lnSpc>
                <a:spcPct val="100000"/>
              </a:lnSpc>
              <a:buNone/>
              <a:tabLst>
                <a:tab algn="l" pos="0"/>
              </a:tabLst>
            </a:pPr>
            <a:r>
              <a:rPr b="0" i="1" lang="fr-FR" sz="2000" spc="-1" strike="noStrike">
                <a:latin typeface="Arial"/>
                <a:ea typeface="Arial"/>
              </a:rPr>
              <a:t>Se référer aux scripts des scénarios pour faire apparaître au bon moment les phrases de la slide</a:t>
            </a:r>
            <a:endParaRPr b="0" lang="fr-FR" sz="2000" spc="-1" strike="noStrike">
              <a:latin typeface="Arial"/>
            </a:endParaRPr>
          </a:p>
          <a:p>
            <a:pPr marL="216000" indent="-216000">
              <a:lnSpc>
                <a:spcPct val="100000"/>
              </a:lnSpc>
              <a:buNone/>
              <a:tabLst>
                <a:tab algn="l" pos="0"/>
              </a:tabLst>
            </a:pPr>
            <a:endParaRPr b="0" lang="fr-FR" sz="2000" spc="-1" strike="noStrike">
              <a:latin typeface="Arial"/>
            </a:endParaRPr>
          </a:p>
          <a:p>
            <a:pPr marL="216000" indent="-216000">
              <a:lnSpc>
                <a:spcPct val="100000"/>
              </a:lnSpc>
              <a:buNone/>
              <a:tabLst>
                <a:tab algn="l" pos="0"/>
              </a:tabLst>
            </a:pPr>
            <a:r>
              <a:rPr b="0" i="1" lang="fr-FR" sz="2000" spc="-1" strike="noStrike">
                <a:latin typeface="Arial"/>
                <a:ea typeface="Arial"/>
              </a:rPr>
              <a:t>Faire une pause de quelques secondes pour intégrer et passer à la suite</a:t>
            </a:r>
            <a:endParaRPr b="0" lang="fr-FR" sz="2000" spc="-1" strike="noStrike">
              <a:latin typeface="Arial"/>
            </a:endParaRPr>
          </a:p>
        </p:txBody>
      </p:sp>
    </p:spTree>
  </p:cSld>
</p:notes>
</file>

<file path=ppt/notesSlides/notesSlide35.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03" name="PlaceHolder 1"/>
          <p:cNvSpPr>
            <a:spLocks noGrp="1"/>
          </p:cNvSpPr>
          <p:nvPr>
            <p:ph type="body"/>
          </p:nvPr>
        </p:nvSpPr>
        <p:spPr>
          <a:xfrm>
            <a:off x="756000" y="5078520"/>
            <a:ext cx="6046920" cy="4810320"/>
          </a:xfrm>
          <a:prstGeom prst="rect">
            <a:avLst/>
          </a:prstGeom>
          <a:noFill/>
          <a:ln w="0">
            <a:noFill/>
          </a:ln>
        </p:spPr>
        <p:txBody>
          <a:bodyPr lIns="0" rIns="0" tIns="0" bIns="0" anchor="t">
            <a:noAutofit/>
          </a:bodyPr>
          <a:p>
            <a:pPr marL="216000" indent="-216000">
              <a:lnSpc>
                <a:spcPct val="115000"/>
              </a:lnSpc>
              <a:buNone/>
              <a:tabLst>
                <a:tab algn="l" pos="0"/>
              </a:tabLst>
            </a:pPr>
            <a:r>
              <a:rPr b="0" lang="fr-FR" sz="1600" spc="-1" strike="noStrike">
                <a:solidFill>
                  <a:srgbClr val="000000"/>
                </a:solidFill>
                <a:latin typeface="Arial"/>
              </a:rPr>
              <a:t>Consigne / texte indicatif à énoncer aux participants (</a:t>
            </a:r>
            <a:r>
              <a:rPr b="1" lang="fr-FR" sz="1600" spc="-1" strike="noStrike">
                <a:solidFill>
                  <a:srgbClr val="000000"/>
                </a:solidFill>
                <a:latin typeface="Arial"/>
              </a:rPr>
              <a:t>éviter de le lire mais plutôt vous l'approprier, pour plus de fluidité</a:t>
            </a:r>
            <a:r>
              <a:rPr b="0" lang="fr-FR" sz="1600" spc="-1" strike="noStrike">
                <a:solidFill>
                  <a:srgbClr val="000000"/>
                </a:solidFill>
                <a:latin typeface="Arial"/>
              </a:rPr>
              <a:t>) :</a:t>
            </a:r>
            <a:endParaRPr b="0" lang="fr-FR" sz="1600" spc="-1" strike="noStrike">
              <a:latin typeface="Arial"/>
            </a:endParaRPr>
          </a:p>
          <a:p>
            <a:pPr marL="216000" indent="-216000">
              <a:lnSpc>
                <a:spcPct val="115000"/>
              </a:lnSpc>
              <a:buNone/>
              <a:tabLst>
                <a:tab algn="l" pos="0"/>
              </a:tabLst>
            </a:pPr>
            <a:endParaRPr b="0" lang="fr-FR" sz="1600" spc="-1" strike="noStrike">
              <a:latin typeface="Arial"/>
            </a:endParaRPr>
          </a:p>
          <a:p>
            <a:pPr marL="216000" indent="-216000">
              <a:lnSpc>
                <a:spcPct val="115000"/>
              </a:lnSpc>
              <a:buNone/>
              <a:tabLst>
                <a:tab algn="l" pos="0"/>
              </a:tabLst>
            </a:pPr>
            <a:r>
              <a:rPr b="0" lang="fr-FR" sz="1600" spc="-1" strike="noStrike">
                <a:solidFill>
                  <a:srgbClr val="000000"/>
                </a:solidFill>
                <a:latin typeface="Arial"/>
              </a:rPr>
              <a:t>"Une des conditions de réussite de la ZFE est de parvenir à créer une certaine adhésion. On a pu aborder les enjeux de la ZFE, les risques surtout qui découleraient du fait de ne pas aller vers un certain nombre de restrictions pour les particuliers. Chaque choix qu’on a tenté rapidement d’explorer, volontairement d’une manière à en pointer les dangers, pourrait avoir des conséquences et c’est finalement la ZFE qui va bien être mise en place, qui est déjà mise en place. Pour terminer l’atelier, nous vous invitons à réfléchir à ce que vous, demain, pourriez personnellement mettre en place pour vous adapter à la ZFE"</a:t>
            </a:r>
            <a:endParaRPr b="0" lang="fr-FR" sz="1600" spc="-1" strike="noStrike">
              <a:latin typeface="Arial"/>
            </a:endParaRPr>
          </a:p>
          <a:p>
            <a:pPr marL="216000" indent="-216000">
              <a:lnSpc>
                <a:spcPct val="100000"/>
              </a:lnSpc>
              <a:buNone/>
              <a:tabLst>
                <a:tab algn="l" pos="0"/>
              </a:tabLst>
            </a:pPr>
            <a:endParaRPr b="0" lang="fr-FR" sz="1800" spc="-1" strike="noStrike">
              <a:latin typeface="Arial"/>
            </a:endParaRPr>
          </a:p>
        </p:txBody>
      </p:sp>
      <p:sp>
        <p:nvSpPr>
          <p:cNvPr id="504" name="PlaceHolder 2"/>
          <p:cNvSpPr>
            <a:spLocks noGrp="1"/>
          </p:cNvSpPr>
          <p:nvPr>
            <p:ph type="sldImg"/>
          </p:nvPr>
        </p:nvSpPr>
        <p:spPr>
          <a:xfrm>
            <a:off x="216000" y="812520"/>
            <a:ext cx="7126560" cy="4008240"/>
          </a:xfrm>
          <a:prstGeom prst="rect">
            <a:avLst/>
          </a:prstGeom>
          <a:ln w="0">
            <a:noFill/>
          </a:ln>
        </p:spPr>
      </p:sp>
    </p:spTree>
  </p:cSld>
</p:notes>
</file>

<file path=ppt/notesSlides/notesSlide36.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05" name="PlaceHolder 1"/>
          <p:cNvSpPr>
            <a:spLocks noGrp="1"/>
          </p:cNvSpPr>
          <p:nvPr>
            <p:ph type="body"/>
          </p:nvPr>
        </p:nvSpPr>
        <p:spPr>
          <a:xfrm>
            <a:off x="756000" y="5078520"/>
            <a:ext cx="6046920" cy="4810320"/>
          </a:xfrm>
          <a:prstGeom prst="rect">
            <a:avLst/>
          </a:prstGeom>
          <a:noFill/>
          <a:ln w="0">
            <a:noFill/>
          </a:ln>
        </p:spPr>
        <p:txBody>
          <a:bodyPr lIns="0" rIns="0" tIns="0" bIns="0" anchor="t">
            <a:noAutofit/>
          </a:bodyPr>
          <a:p>
            <a:pPr marL="216000" indent="-216000">
              <a:lnSpc>
                <a:spcPct val="100000"/>
              </a:lnSpc>
              <a:buNone/>
              <a:tabLst>
                <a:tab algn="l" pos="0"/>
              </a:tabLst>
            </a:pPr>
            <a:r>
              <a:rPr b="0" lang="fr-FR" sz="1800" spc="-1" strike="noStrike">
                <a:latin typeface="Arial"/>
              </a:rPr>
              <a:t>Présenter la slide avec des exemples d'engagements souvent pris suite à l'atelier</a:t>
            </a:r>
            <a:endParaRPr b="0" lang="fr-FR" sz="1800" spc="-1" strike="noStrike">
              <a:latin typeface="Arial"/>
            </a:endParaRPr>
          </a:p>
        </p:txBody>
      </p:sp>
      <p:sp>
        <p:nvSpPr>
          <p:cNvPr id="506" name="PlaceHolder 2"/>
          <p:cNvSpPr>
            <a:spLocks noGrp="1"/>
          </p:cNvSpPr>
          <p:nvPr>
            <p:ph type="sldImg"/>
          </p:nvPr>
        </p:nvSpPr>
        <p:spPr>
          <a:xfrm>
            <a:off x="216000" y="812520"/>
            <a:ext cx="7126560" cy="4008240"/>
          </a:xfrm>
          <a:prstGeom prst="rect">
            <a:avLst/>
          </a:prstGeom>
          <a:ln w="0">
            <a:noFill/>
          </a:ln>
        </p:spPr>
      </p:sp>
    </p:spTree>
  </p:cSld>
</p:notes>
</file>

<file path=ppt/notesSlides/notesSlide37.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07" name="PlaceHolder 1"/>
          <p:cNvSpPr>
            <a:spLocks noGrp="1"/>
          </p:cNvSpPr>
          <p:nvPr>
            <p:ph type="body"/>
          </p:nvPr>
        </p:nvSpPr>
        <p:spPr>
          <a:xfrm>
            <a:off x="756000" y="5078520"/>
            <a:ext cx="6046920" cy="4810320"/>
          </a:xfrm>
          <a:prstGeom prst="rect">
            <a:avLst/>
          </a:prstGeom>
          <a:noFill/>
          <a:ln w="0">
            <a:noFill/>
          </a:ln>
        </p:spPr>
        <p:txBody>
          <a:bodyPr lIns="0" rIns="0" tIns="0" bIns="0" anchor="t">
            <a:noAutofit/>
          </a:bodyPr>
          <a:p>
            <a:pPr marL="216000" indent="-216000">
              <a:lnSpc>
                <a:spcPct val="100000"/>
              </a:lnSpc>
              <a:buNone/>
              <a:tabLst>
                <a:tab algn="l" pos="0"/>
              </a:tabLst>
            </a:pPr>
            <a:r>
              <a:rPr b="0" lang="fr-FR" sz="1400" spc="-1" strike="noStrike">
                <a:latin typeface="Arial"/>
              </a:rPr>
              <a:t>Proposer des engagements concrets à prendre à l'issue de l'atelier, en invitant les participants à identifier ce qu’ils souhaitent / peuvent modifier comme comportements en faveur des ZFE  :</a:t>
            </a:r>
            <a:endParaRPr b="0" lang="fr-FR" sz="1400" spc="-1" strike="noStrike">
              <a:latin typeface="Arial"/>
            </a:endParaRPr>
          </a:p>
          <a:p>
            <a:pPr marL="216000" indent="-216000">
              <a:lnSpc>
                <a:spcPct val="100000"/>
              </a:lnSpc>
              <a:buNone/>
              <a:tabLst>
                <a:tab algn="l" pos="0"/>
              </a:tabLst>
            </a:pPr>
            <a:endParaRPr b="0" lang="fr-FR" sz="1800" spc="-1" strike="noStrike">
              <a:latin typeface="Arial"/>
            </a:endParaRPr>
          </a:p>
          <a:p>
            <a:pPr marL="216000" indent="-216000">
              <a:lnSpc>
                <a:spcPct val="100000"/>
              </a:lnSpc>
              <a:buNone/>
              <a:tabLst>
                <a:tab algn="l" pos="0"/>
              </a:tabLst>
            </a:pPr>
            <a:r>
              <a:rPr b="0" lang="fr-FR" sz="1400" spc="-1" strike="noStrike">
                <a:latin typeface="Arial"/>
              </a:rPr>
              <a:t>- Répartition en binômes de deux personnes, en se regroupant avec la personne la plus proche de soi pour éviter trop de déplacements : 1 min pour faire la répartition en sous-groupes et présenter l'activité</a:t>
            </a:r>
            <a:endParaRPr b="0" lang="fr-FR" sz="1400" spc="-1" strike="noStrike">
              <a:latin typeface="Arial"/>
            </a:endParaRPr>
          </a:p>
          <a:p>
            <a:pPr marL="216000" indent="-216000">
              <a:lnSpc>
                <a:spcPct val="100000"/>
              </a:lnSpc>
              <a:buNone/>
              <a:tabLst>
                <a:tab algn="l" pos="0"/>
              </a:tabLst>
            </a:pPr>
            <a:endParaRPr b="0" lang="fr-FR" sz="1800" spc="-1" strike="noStrike">
              <a:latin typeface="Arial"/>
            </a:endParaRPr>
          </a:p>
          <a:p>
            <a:pPr marL="216000" indent="-216000">
              <a:lnSpc>
                <a:spcPct val="100000"/>
              </a:lnSpc>
              <a:buNone/>
              <a:tabLst>
                <a:tab algn="l" pos="0"/>
              </a:tabLst>
            </a:pPr>
            <a:r>
              <a:rPr b="0" lang="fr-FR" sz="1400" spc="-1" strike="noStrike">
                <a:latin typeface="Arial"/>
              </a:rPr>
              <a:t>- 1er temps collectif : En binôme, discussion sur ce qui est possible / important de mettre en place à l’échelle individuelle pour s’adapter à la ZFE : 6 min de discussion</a:t>
            </a:r>
            <a:endParaRPr b="0" lang="fr-FR" sz="1400" spc="-1" strike="noStrike">
              <a:latin typeface="Arial"/>
            </a:endParaRPr>
          </a:p>
          <a:p>
            <a:pPr marL="216000" indent="-216000">
              <a:lnSpc>
                <a:spcPct val="100000"/>
              </a:lnSpc>
              <a:buNone/>
              <a:tabLst>
                <a:tab algn="l" pos="0"/>
              </a:tabLst>
            </a:pPr>
            <a:endParaRPr b="0" lang="fr-FR" sz="1800" spc="-1" strike="noStrike">
              <a:latin typeface="Arial"/>
            </a:endParaRPr>
          </a:p>
          <a:p>
            <a:pPr marL="216000" indent="-216000">
              <a:lnSpc>
                <a:spcPct val="100000"/>
              </a:lnSpc>
              <a:buNone/>
              <a:tabLst>
                <a:tab algn="l" pos="0"/>
              </a:tabLst>
            </a:pPr>
            <a:r>
              <a:rPr b="0" lang="fr-FR" sz="1400" spc="-1" strike="noStrike">
                <a:latin typeface="Arial"/>
              </a:rPr>
              <a:t>- 2° temps individuel : À partir de la discussion de groupes, choix d’un comportement parmi ceux proposés sur la slide de présentation d'exemples d'engagements (à laisser affichée en partage d'écran), à inscrire sur un post-it, et description en quelques mots des étapes / de ce qui doit être mis en place pour cela, ainsi que d’une échéance : 2 min</a:t>
            </a:r>
            <a:endParaRPr b="0" lang="fr-FR" sz="1400" spc="-1" strike="noStrike">
              <a:latin typeface="Arial"/>
            </a:endParaRPr>
          </a:p>
        </p:txBody>
      </p:sp>
      <p:sp>
        <p:nvSpPr>
          <p:cNvPr id="508" name="PlaceHolder 2"/>
          <p:cNvSpPr>
            <a:spLocks noGrp="1"/>
          </p:cNvSpPr>
          <p:nvPr>
            <p:ph type="sldImg"/>
          </p:nvPr>
        </p:nvSpPr>
        <p:spPr>
          <a:xfrm>
            <a:off x="216000" y="812520"/>
            <a:ext cx="7126560" cy="4008240"/>
          </a:xfrm>
          <a:prstGeom prst="rect">
            <a:avLst/>
          </a:prstGeom>
          <a:ln w="0">
            <a:noFill/>
          </a:ln>
        </p:spPr>
      </p:sp>
    </p:spTree>
  </p:cSld>
</p:notes>
</file>

<file path=ppt/notesSlides/notesSlide39.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09" name="PlaceHolder 1"/>
          <p:cNvSpPr>
            <a:spLocks noGrp="1"/>
          </p:cNvSpPr>
          <p:nvPr>
            <p:ph type="sldImg"/>
          </p:nvPr>
        </p:nvSpPr>
        <p:spPr>
          <a:xfrm>
            <a:off x="685800" y="1143000"/>
            <a:ext cx="5481360" cy="3081240"/>
          </a:xfrm>
          <a:prstGeom prst="rect">
            <a:avLst/>
          </a:prstGeom>
          <a:ln w="0">
            <a:noFill/>
          </a:ln>
        </p:spPr>
      </p:sp>
      <p:sp>
        <p:nvSpPr>
          <p:cNvPr id="510" name="PlaceHolder 2"/>
          <p:cNvSpPr>
            <a:spLocks noGrp="1"/>
          </p:cNvSpPr>
          <p:nvPr>
            <p:ph type="body"/>
          </p:nvPr>
        </p:nvSpPr>
        <p:spPr>
          <a:xfrm>
            <a:off x="685800" y="4400640"/>
            <a:ext cx="5481360" cy="3595320"/>
          </a:xfrm>
          <a:prstGeom prst="rect">
            <a:avLst/>
          </a:prstGeom>
          <a:noFill/>
          <a:ln w="0">
            <a:noFill/>
          </a:ln>
        </p:spPr>
        <p:txBody>
          <a:bodyPr lIns="0" rIns="0" tIns="0" bIns="0" anchor="t">
            <a:noAutofit/>
          </a:bodyPr>
          <a:p>
            <a:pPr marL="216000" indent="-216000">
              <a:lnSpc>
                <a:spcPct val="100000"/>
              </a:lnSpc>
              <a:buNone/>
              <a:tabLst>
                <a:tab algn="l" pos="0"/>
              </a:tabLst>
            </a:pPr>
            <a:r>
              <a:rPr b="0" lang="fr-FR" sz="1600" spc="-1" strike="noStrike">
                <a:solidFill>
                  <a:srgbClr val="000000"/>
                </a:solidFill>
                <a:latin typeface="Arial"/>
              </a:rPr>
              <a:t>Remercier les participants d'avoir joué le jeu, leur présenter la slide avec les ressources concrètes et parler de l'envoi d'un questionnaire d'évaluation et d'un flyer comprenant notamment:</a:t>
            </a:r>
            <a:endParaRPr b="0" lang="fr-FR" sz="1600" spc="-1" strike="noStrike">
              <a:latin typeface="Arial"/>
            </a:endParaRPr>
          </a:p>
          <a:p>
            <a:pPr marL="216000" indent="-216000">
              <a:lnSpc>
                <a:spcPct val="100000"/>
              </a:lnSpc>
              <a:buNone/>
              <a:tabLst>
                <a:tab algn="l" pos="0"/>
              </a:tabLst>
            </a:pPr>
            <a:r>
              <a:rPr b="0" lang="fr-FR" sz="1600" spc="-1" strike="noStrike">
                <a:solidFill>
                  <a:srgbClr val="000000"/>
                </a:solidFill>
                <a:latin typeface="Arial"/>
              </a:rPr>
              <a:t>- Renvoi vers des sites clés / proposition de ressources pour aller plus loin</a:t>
            </a:r>
            <a:endParaRPr b="0" lang="fr-FR" sz="1600" spc="-1" strike="noStrike">
              <a:latin typeface="Arial"/>
            </a:endParaRPr>
          </a:p>
          <a:p>
            <a:pPr marL="216000" indent="-216000">
              <a:lnSpc>
                <a:spcPct val="100000"/>
              </a:lnSpc>
              <a:buNone/>
              <a:tabLst>
                <a:tab algn="l" pos="0"/>
              </a:tabLst>
            </a:pPr>
            <a:r>
              <a:rPr b="0" lang="fr-FR" sz="1600" spc="-1" strike="noStrike">
                <a:solidFill>
                  <a:srgbClr val="000000"/>
                </a:solidFill>
                <a:latin typeface="Arial"/>
              </a:rPr>
              <a:t>- Liens et étapes clés pour commander une vignette Crit’Air</a:t>
            </a:r>
            <a:endParaRPr b="0" lang="fr-FR" sz="1600" spc="-1" strike="noStrike">
              <a:latin typeface="Arial"/>
            </a:endParaRPr>
          </a:p>
          <a:p>
            <a:pPr marL="216000" indent="-216000">
              <a:lnSpc>
                <a:spcPct val="100000"/>
              </a:lnSpc>
              <a:buNone/>
              <a:tabLst>
                <a:tab algn="l" pos="0"/>
              </a:tabLst>
            </a:pPr>
            <a:r>
              <a:rPr b="0" lang="fr-FR" sz="1600" spc="-1" strike="noStrike">
                <a:solidFill>
                  <a:srgbClr val="000000"/>
                </a:solidFill>
                <a:latin typeface="Arial"/>
              </a:rPr>
              <a:t>- Liens et informations sur les dérogations et aides existantes pour changer son véhicule</a:t>
            </a:r>
            <a:endParaRPr b="0" lang="fr-FR" sz="1600" spc="-1" strike="noStrike">
              <a:latin typeface="Arial"/>
            </a:endParaRPr>
          </a:p>
        </p:txBody>
      </p:sp>
      <p:sp>
        <p:nvSpPr>
          <p:cNvPr id="511" name="PlaceHolder 3"/>
          <p:cNvSpPr>
            <a:spLocks noGrp="1"/>
          </p:cNvSpPr>
          <p:nvPr>
            <p:ph type="sldNum" idx="9"/>
          </p:nvPr>
        </p:nvSpPr>
        <p:spPr>
          <a:xfrm>
            <a:off x="3884760" y="8685360"/>
            <a:ext cx="2966760" cy="453600"/>
          </a:xfrm>
          <a:prstGeom prst="rect">
            <a:avLst/>
          </a:prstGeom>
          <a:noFill/>
          <a:ln w="0">
            <a:noFill/>
          </a:ln>
        </p:spPr>
        <p:txBody>
          <a:bodyPr lIns="0" rIns="0" tIns="0" bIns="0" anchor="b">
            <a:noAutofit/>
          </a:bodyPr>
          <a:lstStyle>
            <a:lvl1pPr algn="r">
              <a:lnSpc>
                <a:spcPct val="100000"/>
              </a:lnSpc>
              <a:buNone/>
              <a:tabLst>
                <a:tab algn="l" pos="0"/>
              </a:tabLst>
              <a:defRPr b="0" lang="fr-FR" sz="1200" spc="-1" strike="noStrike">
                <a:solidFill>
                  <a:srgbClr val="000000"/>
                </a:solidFill>
                <a:latin typeface="Times New Roman"/>
                <a:ea typeface="Times New Roman"/>
              </a:defRPr>
            </a:lvl1pPr>
          </a:lstStyle>
          <a:p>
            <a:pPr algn="r">
              <a:lnSpc>
                <a:spcPct val="100000"/>
              </a:lnSpc>
              <a:buNone/>
              <a:tabLst>
                <a:tab algn="l" pos="0"/>
              </a:tabLst>
            </a:pPr>
            <a:fld id="{F9971EBC-9A01-4B4F-BCBB-DD00B6199B17}" type="slidenum">
              <a:rPr b="0" lang="fr-FR" sz="1200" spc="-1" strike="noStrike">
                <a:solidFill>
                  <a:srgbClr val="000000"/>
                </a:solidFill>
                <a:latin typeface="Times New Roman"/>
                <a:ea typeface="Times New Roman"/>
              </a:rPr>
              <a:t>&lt;numéro&gt;</a:t>
            </a:fld>
            <a:endParaRPr b="0" lang="fr-FR" sz="1200" spc="-1" strike="noStrike">
              <a:latin typeface="Times New Roman"/>
            </a:endParaRPr>
          </a:p>
        </p:txBody>
      </p:sp>
    </p:spTree>
  </p:cSld>
</p:notes>
</file>

<file path=ppt/notesSlides/notesSlide4.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46" name="PlaceHolder 1"/>
          <p:cNvSpPr>
            <a:spLocks noGrp="1"/>
          </p:cNvSpPr>
          <p:nvPr>
            <p:ph type="sldImg"/>
          </p:nvPr>
        </p:nvSpPr>
        <p:spPr>
          <a:xfrm>
            <a:off x="380880" y="694800"/>
            <a:ext cx="6092640" cy="3425760"/>
          </a:xfrm>
          <a:prstGeom prst="rect">
            <a:avLst/>
          </a:prstGeom>
          <a:ln w="0">
            <a:noFill/>
          </a:ln>
        </p:spPr>
      </p:sp>
      <p:sp>
        <p:nvSpPr>
          <p:cNvPr id="447" name="PlaceHolder 2"/>
          <p:cNvSpPr>
            <a:spLocks noGrp="1"/>
          </p:cNvSpPr>
          <p:nvPr>
            <p:ph type="body"/>
          </p:nvPr>
        </p:nvSpPr>
        <p:spPr>
          <a:xfrm>
            <a:off x="685800" y="4487400"/>
            <a:ext cx="5483160" cy="4111560"/>
          </a:xfrm>
          <a:prstGeom prst="rect">
            <a:avLst/>
          </a:prstGeom>
          <a:noFill/>
          <a:ln w="0">
            <a:noFill/>
          </a:ln>
        </p:spPr>
        <p:txBody>
          <a:bodyPr lIns="0" rIns="0" tIns="0" bIns="0" anchor="t">
            <a:noAutofit/>
          </a:bodyPr>
          <a:p>
            <a:pPr marL="216000" indent="-216000" algn="just">
              <a:lnSpc>
                <a:spcPct val="100000"/>
              </a:lnSpc>
              <a:buClr>
                <a:srgbClr val="000000"/>
              </a:buClr>
              <a:buFont typeface="Noto Sans Symbols"/>
              <a:buChar char="●"/>
            </a:pPr>
            <a:r>
              <a:rPr b="0" lang="fr-FR" sz="1600" spc="-1" strike="noStrike">
                <a:solidFill>
                  <a:srgbClr val="181717"/>
                </a:solidFill>
                <a:latin typeface="Monda"/>
                <a:ea typeface="Monda"/>
              </a:rPr>
              <a:t>Loi Climat et Résilience : mise en place de ZFE dans toutes les agglomérations de plus de </a:t>
            </a:r>
            <a:br>
              <a:rPr sz="1600"/>
            </a:br>
            <a:r>
              <a:rPr b="0" lang="fr-FR" sz="1600" spc="-1" strike="noStrike">
                <a:solidFill>
                  <a:srgbClr val="181717"/>
                </a:solidFill>
                <a:latin typeface="Monda"/>
                <a:ea typeface="Monda"/>
              </a:rPr>
              <a:t>150 000 habitants d’ici 2025</a:t>
            </a:r>
            <a:endParaRPr b="0" lang="fr-FR" sz="1600" spc="-1" strike="noStrike">
              <a:latin typeface="Arial"/>
            </a:endParaRPr>
          </a:p>
          <a:p>
            <a:pPr algn="just">
              <a:lnSpc>
                <a:spcPct val="100000"/>
              </a:lnSpc>
              <a:buNone/>
              <a:tabLst>
                <a:tab algn="l" pos="0"/>
              </a:tabLst>
            </a:pPr>
            <a:endParaRPr b="0" lang="fr-FR" sz="1600" spc="-1" strike="noStrike">
              <a:latin typeface="Arial"/>
            </a:endParaRPr>
          </a:p>
          <a:p>
            <a:pPr marL="216000" indent="-216000" algn="just">
              <a:lnSpc>
                <a:spcPct val="100000"/>
              </a:lnSpc>
              <a:buClr>
                <a:srgbClr val="000000"/>
              </a:buClr>
              <a:buFont typeface="Noto Sans Symbols"/>
              <a:buChar char="●"/>
              <a:tabLst>
                <a:tab algn="l" pos="0"/>
              </a:tabLst>
            </a:pPr>
            <a:r>
              <a:rPr b="0" lang="fr-FR" sz="1600" spc="-1" strike="noStrike">
                <a:solidFill>
                  <a:srgbClr val="181717"/>
                </a:solidFill>
                <a:latin typeface="Monda"/>
                <a:ea typeface="Monda"/>
              </a:rPr>
              <a:t>Une politique prioritaire en région ARA, </a:t>
            </a:r>
            <a:r>
              <a:rPr b="1" lang="fr-FR" sz="1600" spc="-1" strike="noStrike">
                <a:solidFill>
                  <a:srgbClr val="181717"/>
                </a:solidFill>
                <a:latin typeface="Monda"/>
                <a:ea typeface="Monda"/>
              </a:rPr>
              <a:t>7 ZFE obligées :</a:t>
            </a:r>
            <a:r>
              <a:rPr b="0" lang="fr-FR" sz="1600" spc="-1" strike="noStrike">
                <a:solidFill>
                  <a:srgbClr val="181717"/>
                </a:solidFill>
                <a:latin typeface="Monda"/>
                <a:ea typeface="Monda"/>
              </a:rPr>
              <a:t> Lyon, Grenoble, Saint-Étienne, Clermont-Ferrand, Annecy, Annemasse et Chambéry</a:t>
            </a:r>
            <a:endParaRPr b="0" lang="fr-FR" sz="1600" spc="-1" strike="noStrike">
              <a:latin typeface="Arial"/>
            </a:endParaRPr>
          </a:p>
        </p:txBody>
      </p:sp>
    </p:spTree>
  </p:cSld>
</p:notes>
</file>

<file path=ppt/notesSlides/notesSlide5.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48" name="PlaceHolder 1"/>
          <p:cNvSpPr>
            <a:spLocks noGrp="1"/>
          </p:cNvSpPr>
          <p:nvPr>
            <p:ph type="sldImg"/>
          </p:nvPr>
        </p:nvSpPr>
        <p:spPr>
          <a:xfrm>
            <a:off x="380880" y="694800"/>
            <a:ext cx="6092280" cy="3425400"/>
          </a:xfrm>
          <a:prstGeom prst="rect">
            <a:avLst/>
          </a:prstGeom>
          <a:ln w="0">
            <a:noFill/>
          </a:ln>
        </p:spPr>
      </p:sp>
      <p:sp>
        <p:nvSpPr>
          <p:cNvPr id="449" name="PlaceHolder 2"/>
          <p:cNvSpPr>
            <a:spLocks noGrp="1"/>
          </p:cNvSpPr>
          <p:nvPr>
            <p:ph type="body"/>
          </p:nvPr>
        </p:nvSpPr>
        <p:spPr>
          <a:xfrm>
            <a:off x="685800" y="4343400"/>
            <a:ext cx="5482800" cy="4195080"/>
          </a:xfrm>
          <a:prstGeom prst="rect">
            <a:avLst/>
          </a:prstGeom>
          <a:noFill/>
          <a:ln w="0">
            <a:noFill/>
          </a:ln>
        </p:spPr>
        <p:txBody>
          <a:bodyPr lIns="0" rIns="0" tIns="0" bIns="0" anchor="t">
            <a:noAutofit/>
          </a:bodyPr>
          <a:p>
            <a:pPr marL="216000" indent="-216000">
              <a:lnSpc>
                <a:spcPct val="100000"/>
              </a:lnSpc>
              <a:buNone/>
              <a:tabLst>
                <a:tab algn="l" pos="0"/>
              </a:tabLst>
            </a:pPr>
            <a:r>
              <a:rPr b="0" i="1" lang="fr-FR" sz="1600" spc="-1" strike="noStrike">
                <a:highlight>
                  <a:srgbClr val="ffff00"/>
                </a:highlight>
                <a:latin typeface="Arial"/>
                <a:ea typeface="Arial"/>
              </a:rPr>
              <a:t>Slide à modifier par la personne qui anime, en amont</a:t>
            </a:r>
            <a:endParaRPr b="0" lang="fr-FR" sz="1600" spc="-1" strike="noStrike">
              <a:latin typeface="Arial"/>
            </a:endParaRPr>
          </a:p>
          <a:p>
            <a:pPr marL="216000" indent="-216000" algn="just">
              <a:lnSpc>
                <a:spcPct val="100000"/>
              </a:lnSpc>
              <a:buNone/>
              <a:tabLst>
                <a:tab algn="l" pos="0"/>
              </a:tabLst>
            </a:pPr>
            <a:endParaRPr b="0" lang="fr-FR" sz="1600" spc="-1" strike="noStrike">
              <a:latin typeface="Arial"/>
            </a:endParaRPr>
          </a:p>
          <a:p>
            <a:pPr marL="216000" indent="-216000" algn="just">
              <a:lnSpc>
                <a:spcPct val="100000"/>
              </a:lnSpc>
              <a:buNone/>
              <a:tabLst>
                <a:tab algn="l" pos="0"/>
              </a:tabLst>
            </a:pPr>
            <a:endParaRPr b="0" lang="fr-FR" sz="1600" spc="-1" strike="noStrike">
              <a:latin typeface="Arial"/>
            </a:endParaRPr>
          </a:p>
        </p:txBody>
      </p:sp>
    </p:spTree>
  </p:cSld>
</p:notes>
</file>

<file path=ppt/notesSlides/notesSlide6.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50" name="PlaceHolder 1"/>
          <p:cNvSpPr>
            <a:spLocks noGrp="1"/>
          </p:cNvSpPr>
          <p:nvPr>
            <p:ph type="body"/>
          </p:nvPr>
        </p:nvSpPr>
        <p:spPr>
          <a:xfrm>
            <a:off x="756000" y="5078520"/>
            <a:ext cx="6046920" cy="4810320"/>
          </a:xfrm>
          <a:prstGeom prst="rect">
            <a:avLst/>
          </a:prstGeom>
          <a:noFill/>
          <a:ln w="0">
            <a:noFill/>
          </a:ln>
        </p:spPr>
        <p:txBody>
          <a:bodyPr lIns="0" rIns="0" tIns="0" bIns="0" anchor="t">
            <a:noAutofit/>
          </a:bodyPr>
          <a:p>
            <a:pPr marL="216000" indent="-216000">
              <a:lnSpc>
                <a:spcPct val="100000"/>
              </a:lnSpc>
              <a:buNone/>
              <a:tabLst>
                <a:tab algn="l" pos="0"/>
              </a:tabLst>
            </a:pPr>
            <a:r>
              <a:rPr b="0" lang="fr-FR" sz="1500" spc="-1" strike="noStrike">
                <a:latin typeface="Arial"/>
              </a:rPr>
              <a:t>- Présentation par l'animateur de la ou les cartes de périmètre ZFE, qui sont aussi affichées au mur dans la salle. Expliquer les consignes aux participants : ils sont invités à venir se positionner sur la ou les cartes à l'aide de punaises colorés, chaque couleur correspondant à la raison pour laquelle la ZFE les concerne : 2 min</a:t>
            </a:r>
            <a:endParaRPr b="0" lang="fr-FR" sz="1500" spc="-1" strike="noStrike">
              <a:latin typeface="Arial"/>
            </a:endParaRPr>
          </a:p>
          <a:p>
            <a:pPr marL="216000" indent="-216000">
              <a:lnSpc>
                <a:spcPct val="100000"/>
              </a:lnSpc>
              <a:buNone/>
              <a:tabLst>
                <a:tab algn="l" pos="0"/>
              </a:tabLst>
            </a:pPr>
            <a:r>
              <a:rPr b="0" lang="fr-FR" sz="1500" spc="-1" strike="noStrike">
                <a:latin typeface="Arial"/>
              </a:rPr>
              <a:t> </a:t>
            </a:r>
            <a:endParaRPr b="0" lang="fr-FR" sz="1500" spc="-1" strike="noStrike">
              <a:latin typeface="Arial"/>
            </a:endParaRPr>
          </a:p>
          <a:p>
            <a:pPr marL="216000" indent="-216000">
              <a:lnSpc>
                <a:spcPct val="100000"/>
              </a:lnSpc>
              <a:buNone/>
              <a:tabLst>
                <a:tab algn="l" pos="0"/>
              </a:tabLst>
            </a:pPr>
            <a:r>
              <a:rPr b="0" lang="fr-FR" sz="1500" spc="-1" strike="noStrike">
                <a:latin typeface="Arial"/>
              </a:rPr>
              <a:t>- Inviter les participants à se lever et venir placer les punaises en répondant à la question : « Je suis concerné car : Je travaille dans la zone (une couleur de punaise associée) / J’habite dans la zone (une couleur de punaise associée) / Je me déplace occasionnellement dans la zone (une couleur de punaise associée) : 5 min</a:t>
            </a:r>
            <a:endParaRPr b="0" lang="fr-FR" sz="1500" spc="-1" strike="noStrike">
              <a:latin typeface="Arial"/>
            </a:endParaRPr>
          </a:p>
          <a:p>
            <a:pPr marL="216000" indent="-216000">
              <a:lnSpc>
                <a:spcPct val="100000"/>
              </a:lnSpc>
              <a:buNone/>
              <a:tabLst>
                <a:tab algn="l" pos="0"/>
              </a:tabLst>
            </a:pPr>
            <a:endParaRPr b="0" lang="fr-FR" sz="1800" spc="-1" strike="noStrike">
              <a:latin typeface="Arial"/>
            </a:endParaRPr>
          </a:p>
          <a:p>
            <a:pPr marL="216000" indent="-216000">
              <a:lnSpc>
                <a:spcPct val="100000"/>
              </a:lnSpc>
              <a:buNone/>
              <a:tabLst>
                <a:tab algn="l" pos="0"/>
              </a:tabLst>
            </a:pPr>
            <a:r>
              <a:rPr b="0" lang="fr-FR" sz="1500" spc="-1" strike="noStrike">
                <a:latin typeface="Arial"/>
              </a:rPr>
              <a:t>- Leur laisser le temps de regarder le résultat visuel et faire un bref retour sur les motifs, si une couleur ressort plus que les autres par exemple, ou expliquer que chacun peut être concerné pour des raisons différentes : 1 min</a:t>
            </a:r>
            <a:endParaRPr b="0" lang="fr-FR" sz="1500" spc="-1" strike="noStrike">
              <a:latin typeface="Arial"/>
            </a:endParaRPr>
          </a:p>
        </p:txBody>
      </p:sp>
      <p:sp>
        <p:nvSpPr>
          <p:cNvPr id="451" name="PlaceHolder 2"/>
          <p:cNvSpPr>
            <a:spLocks noGrp="1"/>
          </p:cNvSpPr>
          <p:nvPr>
            <p:ph type="sldImg"/>
          </p:nvPr>
        </p:nvSpPr>
        <p:spPr>
          <a:xfrm>
            <a:off x="216000" y="812520"/>
            <a:ext cx="7126560" cy="4008240"/>
          </a:xfrm>
          <a:prstGeom prst="rect">
            <a:avLst/>
          </a:prstGeom>
          <a:ln w="0">
            <a:noFill/>
          </a:ln>
        </p:spPr>
      </p:sp>
    </p:spTree>
  </p:cSld>
</p:notes>
</file>

<file path=ppt/notesSlides/notesSlide8.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52" name="PlaceHolder 1"/>
          <p:cNvSpPr>
            <a:spLocks noGrp="1"/>
          </p:cNvSpPr>
          <p:nvPr>
            <p:ph type="sldImg"/>
          </p:nvPr>
        </p:nvSpPr>
        <p:spPr>
          <a:xfrm>
            <a:off x="380880" y="694800"/>
            <a:ext cx="6092640" cy="3425760"/>
          </a:xfrm>
          <a:prstGeom prst="rect">
            <a:avLst/>
          </a:prstGeom>
          <a:ln w="0">
            <a:noFill/>
          </a:ln>
        </p:spPr>
      </p:sp>
      <p:sp>
        <p:nvSpPr>
          <p:cNvPr id="453" name="PlaceHolder 2"/>
          <p:cNvSpPr>
            <a:spLocks noGrp="1"/>
          </p:cNvSpPr>
          <p:nvPr>
            <p:ph type="body"/>
          </p:nvPr>
        </p:nvSpPr>
        <p:spPr>
          <a:xfrm>
            <a:off x="360000" y="4343040"/>
            <a:ext cx="6297120" cy="4767840"/>
          </a:xfrm>
          <a:prstGeom prst="rect">
            <a:avLst/>
          </a:prstGeom>
          <a:noFill/>
          <a:ln w="0">
            <a:noFill/>
          </a:ln>
        </p:spPr>
        <p:txBody>
          <a:bodyPr lIns="0" rIns="0" tIns="0" bIns="0" anchor="t">
            <a:noAutofit/>
          </a:bodyPr>
          <a:p>
            <a:pPr marL="216000" indent="-216000">
              <a:lnSpc>
                <a:spcPct val="100000"/>
              </a:lnSpc>
              <a:buClr>
                <a:srgbClr val="000000"/>
              </a:buClr>
              <a:buFont typeface="Noto Sans Symbols"/>
              <a:buChar char="●"/>
            </a:pPr>
            <a:r>
              <a:rPr b="0" lang="fr-FR" sz="1600" spc="-1" strike="noStrike">
                <a:latin typeface="Arial"/>
                <a:ea typeface="Arial"/>
              </a:rPr>
              <a:t>En France,</a:t>
            </a:r>
            <a:r>
              <a:rPr b="1" lang="fr-FR" sz="1600" spc="-1" strike="noStrike">
                <a:latin typeface="Arial"/>
                <a:ea typeface="Arial"/>
              </a:rPr>
              <a:t> la qualité de l’air s’améliore d’année en année</a:t>
            </a:r>
            <a:r>
              <a:rPr b="0" lang="fr-FR" sz="1600" spc="-1" strike="noStrike">
                <a:latin typeface="Arial"/>
                <a:ea typeface="Arial"/>
              </a:rPr>
              <a:t> mais quasiment tout le territoire reste bien </a:t>
            </a:r>
            <a:r>
              <a:rPr b="1" lang="fr-FR" sz="1600" spc="-1" strike="noStrike">
                <a:latin typeface="Arial"/>
                <a:ea typeface="Arial"/>
              </a:rPr>
              <a:t>au-dessus des recommandations de l’Organisation Mondiale de la Santé, </a:t>
            </a:r>
            <a:r>
              <a:rPr b="0" lang="fr-FR" sz="1600" spc="-1" strike="noStrike">
                <a:latin typeface="Arial"/>
                <a:ea typeface="Arial"/>
              </a:rPr>
              <a:t>et les agglomérations de </a:t>
            </a:r>
            <a:r>
              <a:rPr b="1" lang="fr-FR" sz="1600" spc="-1" strike="noStrike">
                <a:latin typeface="Arial"/>
                <a:ea typeface="Arial"/>
              </a:rPr>
              <a:t>Lyon et Paris</a:t>
            </a:r>
            <a:r>
              <a:rPr b="0" lang="fr-FR" sz="1600" spc="-1" strike="noStrike">
                <a:latin typeface="Arial"/>
                <a:ea typeface="Arial"/>
              </a:rPr>
              <a:t> dépassent encore les seuils réglementaires européens actuels</a:t>
            </a:r>
            <a:endParaRPr b="0" lang="fr-FR" sz="1600" spc="-1" strike="noStrike">
              <a:latin typeface="Arial"/>
            </a:endParaRPr>
          </a:p>
          <a:p>
            <a:pPr>
              <a:lnSpc>
                <a:spcPct val="100000"/>
              </a:lnSpc>
              <a:buNone/>
              <a:tabLst>
                <a:tab algn="l" pos="0"/>
              </a:tabLst>
            </a:pPr>
            <a:endParaRPr b="0" lang="fr-FR" sz="1800" spc="-1" strike="noStrike">
              <a:latin typeface="Arial"/>
            </a:endParaRPr>
          </a:p>
          <a:p>
            <a:pPr marL="216000" indent="-216000">
              <a:lnSpc>
                <a:spcPct val="100000"/>
              </a:lnSpc>
              <a:buClr>
                <a:srgbClr val="000000"/>
              </a:buClr>
              <a:buFont typeface="Noto Sans Symbols"/>
              <a:buChar char="●"/>
              <a:tabLst>
                <a:tab algn="l" pos="0"/>
              </a:tabLst>
            </a:pPr>
            <a:r>
              <a:rPr b="0" lang="fr-FR" sz="1600" spc="-1" strike="noStrike">
                <a:latin typeface="Arial"/>
                <a:ea typeface="Arial"/>
              </a:rPr>
              <a:t>Le </a:t>
            </a:r>
            <a:r>
              <a:rPr b="1" lang="fr-FR" sz="1600" spc="-1" strike="noStrike">
                <a:latin typeface="Arial"/>
                <a:ea typeface="Arial"/>
              </a:rPr>
              <a:t>transport routier</a:t>
            </a:r>
            <a:r>
              <a:rPr b="0" lang="fr-FR" sz="1600" spc="-1" strike="noStrike">
                <a:latin typeface="Arial"/>
                <a:ea typeface="Arial"/>
              </a:rPr>
              <a:t> </a:t>
            </a:r>
            <a:r>
              <a:rPr b="0" i="1" lang="fr-FR" sz="1600" spc="-1" strike="noStrike">
                <a:latin typeface="Arial"/>
                <a:ea typeface="Arial"/>
              </a:rPr>
              <a:t>(</a:t>
            </a:r>
            <a:r>
              <a:rPr b="0" i="1" lang="fr-FR" sz="1600" spc="-1" strike="noStrike">
                <a:solidFill>
                  <a:srgbClr val="ffffff"/>
                </a:solidFill>
                <a:highlight>
                  <a:srgbClr val="55308d"/>
                </a:highlight>
                <a:latin typeface="Arial"/>
                <a:ea typeface="Arial"/>
              </a:rPr>
              <a:t>rectangles violets</a:t>
            </a:r>
            <a:r>
              <a:rPr b="0" i="1" lang="fr-FR" sz="1600" spc="-1" strike="noStrike">
                <a:latin typeface="Arial"/>
                <a:ea typeface="Arial"/>
              </a:rPr>
              <a:t>)</a:t>
            </a:r>
            <a:r>
              <a:rPr b="0" lang="fr-FR" sz="1600" spc="-1" strike="noStrike">
                <a:latin typeface="Arial"/>
                <a:ea typeface="Arial"/>
              </a:rPr>
              <a:t> est l’une des sources d’émissions de polluants dans l’air, il est à l’origine de :</a:t>
            </a:r>
            <a:endParaRPr b="0" lang="fr-FR" sz="1600" spc="-1" strike="noStrike">
              <a:latin typeface="Arial"/>
            </a:endParaRPr>
          </a:p>
          <a:p>
            <a:pPr lvl="2" marL="216000" indent="-216000">
              <a:lnSpc>
                <a:spcPct val="100000"/>
              </a:lnSpc>
              <a:buClr>
                <a:srgbClr val="000000"/>
              </a:buClr>
              <a:buFont typeface="Noto Sans Symbols"/>
              <a:buChar char="⮚"/>
              <a:tabLst>
                <a:tab algn="l" pos="0"/>
              </a:tabLst>
            </a:pPr>
            <a:r>
              <a:rPr b="0" lang="fr-FR" sz="1600" spc="-1" strike="noStrike">
                <a:latin typeface="Arial"/>
                <a:ea typeface="Arial"/>
              </a:rPr>
              <a:t>48 % des émissions de </a:t>
            </a:r>
            <a:r>
              <a:rPr b="1" lang="fr-FR" sz="1600" spc="-1" strike="noStrike">
                <a:latin typeface="Arial"/>
                <a:ea typeface="Arial"/>
              </a:rPr>
              <a:t>dioxyde d’azote</a:t>
            </a:r>
            <a:r>
              <a:rPr b="0" lang="fr-FR" sz="1600" spc="-1" strike="noStrike">
                <a:latin typeface="Arial"/>
                <a:ea typeface="Arial"/>
              </a:rPr>
              <a:t> en France</a:t>
            </a:r>
            <a:br>
              <a:rPr sz="1600"/>
            </a:br>
            <a:r>
              <a:rPr b="0" lang="fr-FR" sz="1600" spc="-1" strike="noStrike">
                <a:latin typeface="Arial"/>
                <a:ea typeface="Arial"/>
              </a:rPr>
              <a:t>(46 % en région Auvergne Rhône-Alpes, source </a:t>
            </a:r>
            <a:r>
              <a:rPr b="0" i="1" lang="fr-FR" sz="1600" spc="-1" strike="noStrike" u="sng">
                <a:solidFill>
                  <a:srgbClr val="000000"/>
                </a:solidFill>
                <a:uFillTx/>
                <a:latin typeface="Arial"/>
                <a:ea typeface="Arial"/>
                <a:hlinkClick r:id="rId1"/>
              </a:rPr>
              <a:t>Atmo AuRa</a:t>
            </a:r>
            <a:r>
              <a:rPr b="0" lang="fr-FR" sz="1600" spc="-1" strike="noStrike">
                <a:latin typeface="Arial"/>
                <a:ea typeface="Arial"/>
              </a:rPr>
              <a:t>)</a:t>
            </a:r>
            <a:endParaRPr b="0" lang="fr-FR" sz="1600" spc="-1" strike="noStrike">
              <a:latin typeface="Arial"/>
            </a:endParaRPr>
          </a:p>
          <a:p>
            <a:pPr lvl="2" marL="216000" indent="-216000">
              <a:lnSpc>
                <a:spcPct val="100000"/>
              </a:lnSpc>
              <a:buClr>
                <a:srgbClr val="000000"/>
              </a:buClr>
              <a:buFont typeface="Noto Sans Symbols"/>
              <a:buChar char="⮚"/>
              <a:tabLst>
                <a:tab algn="l" pos="0"/>
              </a:tabLst>
            </a:pPr>
            <a:r>
              <a:rPr b="0" lang="fr-FR" sz="1600" spc="-1" strike="noStrike">
                <a:latin typeface="Arial"/>
                <a:ea typeface="Arial"/>
              </a:rPr>
              <a:t>9 % des émissions de </a:t>
            </a:r>
            <a:r>
              <a:rPr b="1" lang="fr-FR" sz="1600" spc="-1" strike="noStrike">
                <a:latin typeface="Arial"/>
                <a:ea typeface="Arial"/>
              </a:rPr>
              <a:t>particules fines</a:t>
            </a:r>
            <a:r>
              <a:rPr b="0" lang="fr-FR" sz="1600" spc="-1" strike="noStrike">
                <a:latin typeface="Arial"/>
                <a:ea typeface="Arial"/>
              </a:rPr>
              <a:t> PM10 en France </a:t>
            </a:r>
            <a:br>
              <a:rPr sz="1600"/>
            </a:br>
            <a:r>
              <a:rPr b="0" lang="fr-FR" sz="1600" spc="-1" strike="noStrike">
                <a:latin typeface="Arial"/>
                <a:ea typeface="Arial"/>
              </a:rPr>
              <a:t>(10 % en région Auvergne Rhône-Alpes)</a:t>
            </a:r>
            <a:endParaRPr b="0" lang="fr-FR" sz="1600" spc="-1" strike="noStrike">
              <a:latin typeface="Arial"/>
            </a:endParaRPr>
          </a:p>
          <a:p>
            <a:pPr>
              <a:lnSpc>
                <a:spcPct val="100000"/>
              </a:lnSpc>
              <a:buNone/>
              <a:tabLst>
                <a:tab algn="l" pos="0"/>
              </a:tabLst>
            </a:pPr>
            <a:endParaRPr b="0" lang="fr-FR" sz="1600" spc="-1" strike="noStrike">
              <a:latin typeface="Arial"/>
            </a:endParaRPr>
          </a:p>
          <a:p>
            <a:pPr marL="216000" indent="-216000">
              <a:lnSpc>
                <a:spcPct val="100000"/>
              </a:lnSpc>
              <a:buClr>
                <a:srgbClr val="000000"/>
              </a:buClr>
              <a:buFont typeface="Noto Sans Symbols"/>
              <a:buChar char="●"/>
              <a:tabLst>
                <a:tab algn="l" pos="0"/>
              </a:tabLst>
            </a:pPr>
            <a:r>
              <a:rPr b="0" lang="fr-FR" sz="1600" spc="-1" strike="noStrike">
                <a:solidFill>
                  <a:srgbClr val="181717"/>
                </a:solidFill>
                <a:latin typeface="Arial"/>
                <a:ea typeface="Arial"/>
              </a:rPr>
              <a:t>Le dioxyde d’azote et les particules fines sont deux types de pollution de l’air sur lesquels nous exerçons une grande influence : </a:t>
            </a:r>
            <a:endParaRPr b="0" lang="fr-FR" sz="1600" spc="-1" strike="noStrike">
              <a:latin typeface="Arial"/>
            </a:endParaRPr>
          </a:p>
          <a:p>
            <a:pPr lvl="1" marL="457200" indent="-216000" algn="just">
              <a:lnSpc>
                <a:spcPct val="100000"/>
              </a:lnSpc>
              <a:buClr>
                <a:srgbClr val="000000"/>
              </a:buClr>
              <a:buFont typeface="Noto Sans Symbols"/>
              <a:buChar char="⮚"/>
              <a:tabLst>
                <a:tab algn="l" pos="0"/>
              </a:tabLst>
            </a:pPr>
            <a:r>
              <a:rPr b="1" lang="fr-FR" sz="1600" spc="-1" strike="noStrike">
                <a:solidFill>
                  <a:srgbClr val="181717"/>
                </a:solidFill>
                <a:latin typeface="Arial"/>
                <a:ea typeface="Arial"/>
              </a:rPr>
              <a:t>Dioxyde d’azote :</a:t>
            </a:r>
            <a:r>
              <a:rPr b="0" lang="fr-FR" sz="1600" spc="-1" strike="noStrike">
                <a:solidFill>
                  <a:srgbClr val="181717"/>
                </a:solidFill>
                <a:latin typeface="Arial"/>
                <a:ea typeface="Arial"/>
              </a:rPr>
              <a:t> gaz produit par la combustion (voiture, chauffage…).</a:t>
            </a:r>
            <a:endParaRPr b="0" lang="fr-FR" sz="1600" spc="-1" strike="noStrike">
              <a:latin typeface="Arial"/>
            </a:endParaRPr>
          </a:p>
          <a:p>
            <a:pPr lvl="1" marL="457200" indent="-216000" algn="just">
              <a:lnSpc>
                <a:spcPct val="100000"/>
              </a:lnSpc>
              <a:buClr>
                <a:srgbClr val="000000"/>
              </a:buClr>
              <a:buFont typeface="Noto Sans Symbols"/>
              <a:buChar char="⮚"/>
              <a:tabLst>
                <a:tab algn="l" pos="0"/>
              </a:tabLst>
            </a:pPr>
            <a:r>
              <a:rPr b="1" lang="fr-FR" sz="1600" spc="-1" strike="noStrike">
                <a:solidFill>
                  <a:srgbClr val="181717"/>
                </a:solidFill>
                <a:latin typeface="Arial"/>
                <a:ea typeface="Arial"/>
              </a:rPr>
              <a:t>Particules fines :</a:t>
            </a:r>
            <a:r>
              <a:rPr b="0" lang="fr-FR" sz="1600" spc="-1" strike="noStrike">
                <a:solidFill>
                  <a:srgbClr val="181717"/>
                </a:solidFill>
                <a:latin typeface="Arial"/>
                <a:ea typeface="Arial"/>
              </a:rPr>
              <a:t> poussières en suspension dans l’air. Plus elles sont petites, plus elles sont dangereuses.</a:t>
            </a:r>
            <a:endParaRPr b="0" lang="fr-FR" sz="1600" spc="-1" strike="noStrike">
              <a:latin typeface="Arial"/>
            </a:endParaRPr>
          </a:p>
          <a:p>
            <a:pPr>
              <a:lnSpc>
                <a:spcPct val="100000"/>
              </a:lnSpc>
              <a:buNone/>
              <a:tabLst>
                <a:tab algn="l" pos="0"/>
              </a:tabLst>
            </a:pPr>
            <a:endParaRPr b="0" lang="fr-FR" sz="1600" spc="-1" strike="noStrike">
              <a:latin typeface="Arial"/>
            </a:endParaRPr>
          </a:p>
        </p:txBody>
      </p:sp>
    </p:spTree>
  </p:cSld>
</p:notes>
</file>

<file path=ppt/notesSlides/notesSlide9.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54" name="PlaceHolder 1"/>
          <p:cNvSpPr>
            <a:spLocks noGrp="1"/>
          </p:cNvSpPr>
          <p:nvPr>
            <p:ph type="sldImg"/>
          </p:nvPr>
        </p:nvSpPr>
        <p:spPr>
          <a:xfrm>
            <a:off x="685800" y="1143000"/>
            <a:ext cx="5481360" cy="3080880"/>
          </a:xfrm>
          <a:prstGeom prst="rect">
            <a:avLst/>
          </a:prstGeom>
          <a:ln w="0">
            <a:noFill/>
          </a:ln>
        </p:spPr>
      </p:sp>
      <p:sp>
        <p:nvSpPr>
          <p:cNvPr id="455" name="PlaceHolder 2"/>
          <p:cNvSpPr>
            <a:spLocks noGrp="1"/>
          </p:cNvSpPr>
          <p:nvPr>
            <p:ph type="body"/>
          </p:nvPr>
        </p:nvSpPr>
        <p:spPr>
          <a:xfrm>
            <a:off x="685800" y="4400640"/>
            <a:ext cx="5481360" cy="3595320"/>
          </a:xfrm>
          <a:prstGeom prst="rect">
            <a:avLst/>
          </a:prstGeom>
          <a:noFill/>
          <a:ln w="0">
            <a:noFill/>
          </a:ln>
        </p:spPr>
        <p:txBody>
          <a:bodyPr lIns="0" rIns="0" tIns="0" bIns="0" anchor="t">
            <a:noAutofit/>
          </a:bodyPr>
          <a:p>
            <a:pPr marL="457200" indent="-216000" algn="just">
              <a:lnSpc>
                <a:spcPct val="100000"/>
              </a:lnSpc>
              <a:buClr>
                <a:srgbClr val="000000"/>
              </a:buClr>
              <a:buFont typeface="Noto Sans Symbols"/>
              <a:buChar char="●"/>
            </a:pPr>
            <a:r>
              <a:rPr b="0" lang="fr-FR" sz="1500" spc="-1" strike="noStrike">
                <a:solidFill>
                  <a:srgbClr val="181717"/>
                </a:solidFill>
                <a:latin typeface="Arial"/>
                <a:ea typeface="Arial"/>
              </a:rPr>
              <a:t>La pollution de l’air a de </a:t>
            </a:r>
            <a:r>
              <a:rPr b="1" lang="fr-FR" sz="1500" spc="-1" strike="noStrike">
                <a:solidFill>
                  <a:srgbClr val="181717"/>
                </a:solidFill>
                <a:latin typeface="Arial"/>
                <a:ea typeface="Arial"/>
              </a:rPr>
              <a:t>forts impacts sur notre santé</a:t>
            </a:r>
            <a:r>
              <a:rPr b="0" lang="fr-FR" sz="1500" spc="-1" strike="noStrike">
                <a:solidFill>
                  <a:srgbClr val="181717"/>
                </a:solidFill>
                <a:latin typeface="Arial"/>
                <a:ea typeface="Arial"/>
              </a:rPr>
              <a:t>, </a:t>
            </a:r>
            <a:r>
              <a:rPr b="1" lang="fr-FR" sz="1500" spc="-1" strike="noStrike">
                <a:solidFill>
                  <a:srgbClr val="181717"/>
                </a:solidFill>
                <a:latin typeface="Arial"/>
                <a:ea typeface="Arial"/>
              </a:rPr>
              <a:t>à court et à long terme</a:t>
            </a:r>
            <a:r>
              <a:rPr b="0" lang="fr-FR" sz="1500" spc="-1" strike="noStrike">
                <a:solidFill>
                  <a:srgbClr val="181717"/>
                </a:solidFill>
                <a:latin typeface="Arial"/>
                <a:ea typeface="Arial"/>
              </a:rPr>
              <a:t> : + de 40 000 décès prématurés chaque année sont dus à cette pollution (source : </a:t>
            </a:r>
            <a:r>
              <a:rPr b="0" i="1" lang="fr-FR" sz="1500" spc="-1" strike="noStrike" u="sng">
                <a:solidFill>
                  <a:srgbClr val="000000"/>
                </a:solidFill>
                <a:uFillTx/>
                <a:latin typeface="Arial"/>
                <a:ea typeface="Arial"/>
                <a:hlinkClick r:id="rId1"/>
              </a:rPr>
              <a:t>Santé Publique France</a:t>
            </a:r>
            <a:r>
              <a:rPr b="0" lang="fr-FR" sz="1500" spc="-1" strike="noStrike">
                <a:solidFill>
                  <a:srgbClr val="181717"/>
                </a:solidFill>
                <a:latin typeface="Arial"/>
                <a:ea typeface="Arial"/>
              </a:rPr>
              <a:t>)</a:t>
            </a:r>
            <a:endParaRPr b="0" lang="fr-FR" sz="1500" spc="-1" strike="noStrike">
              <a:latin typeface="Arial"/>
            </a:endParaRPr>
          </a:p>
          <a:p>
            <a:pPr algn="just">
              <a:lnSpc>
                <a:spcPct val="100000"/>
              </a:lnSpc>
              <a:buNone/>
              <a:tabLst>
                <a:tab algn="l" pos="0"/>
              </a:tabLst>
            </a:pPr>
            <a:endParaRPr b="0" lang="fr-FR" sz="1600" spc="-1" strike="noStrike">
              <a:latin typeface="Arial"/>
            </a:endParaRPr>
          </a:p>
          <a:p>
            <a:pPr marL="457200" indent="-216000" algn="just">
              <a:lnSpc>
                <a:spcPct val="100000"/>
              </a:lnSpc>
              <a:buClr>
                <a:srgbClr val="000000"/>
              </a:buClr>
              <a:buFont typeface="Noto Sans Symbols"/>
              <a:buChar char="●"/>
              <a:tabLst>
                <a:tab algn="l" pos="0"/>
              </a:tabLst>
            </a:pPr>
            <a:r>
              <a:rPr b="0" lang="fr-FR" sz="1500" spc="-1" strike="noStrike">
                <a:solidFill>
                  <a:srgbClr val="181717"/>
                </a:solidFill>
                <a:latin typeface="Arial"/>
                <a:ea typeface="Arial"/>
              </a:rPr>
              <a:t>48 % des français ont déjà ressenti (ou leurs proches) une gêne à cause de la qualité de l’air, ils l’imputent à 70 % au trafic routier (source : </a:t>
            </a:r>
            <a:r>
              <a:rPr b="0" i="1" lang="fr-FR" sz="1500" spc="-1" strike="noStrike" u="sng">
                <a:solidFill>
                  <a:srgbClr val="000000"/>
                </a:solidFill>
                <a:uFillTx/>
                <a:latin typeface="Arial"/>
                <a:ea typeface="Arial"/>
                <a:hlinkClick r:id="rId2"/>
              </a:rPr>
              <a:t>ADEME</a:t>
            </a:r>
            <a:r>
              <a:rPr b="0" lang="fr-FR" sz="1500" spc="-1" strike="noStrike">
                <a:solidFill>
                  <a:srgbClr val="181717"/>
                </a:solidFill>
                <a:latin typeface="Arial"/>
                <a:ea typeface="Arial"/>
              </a:rPr>
              <a:t>)</a:t>
            </a:r>
            <a:endParaRPr b="0" lang="fr-FR" sz="1500" spc="-1" strike="noStrike">
              <a:latin typeface="Arial"/>
            </a:endParaRPr>
          </a:p>
          <a:p>
            <a:pPr algn="just">
              <a:lnSpc>
                <a:spcPct val="100000"/>
              </a:lnSpc>
              <a:buNone/>
              <a:tabLst>
                <a:tab algn="l" pos="0"/>
              </a:tabLst>
            </a:pPr>
            <a:endParaRPr b="0" lang="fr-FR" sz="1600" spc="-1" strike="noStrike">
              <a:latin typeface="Arial"/>
            </a:endParaRPr>
          </a:p>
          <a:p>
            <a:pPr marL="457200" indent="-216000" algn="just">
              <a:lnSpc>
                <a:spcPct val="100000"/>
              </a:lnSpc>
              <a:buClr>
                <a:srgbClr val="000000"/>
              </a:buClr>
              <a:buFont typeface="Noto Sans Symbols"/>
              <a:buChar char="●"/>
              <a:tabLst>
                <a:tab algn="l" pos="0"/>
              </a:tabLst>
            </a:pPr>
            <a:r>
              <a:rPr b="0" lang="fr-FR" sz="1500" spc="-1" strike="noStrike">
                <a:solidFill>
                  <a:srgbClr val="181717"/>
                </a:solidFill>
                <a:latin typeface="Arial"/>
                <a:ea typeface="Arial"/>
              </a:rPr>
              <a:t>La pollution a aussi des </a:t>
            </a:r>
            <a:r>
              <a:rPr b="1" lang="fr-FR" sz="1500" spc="-1" strike="noStrike">
                <a:solidFill>
                  <a:srgbClr val="181717"/>
                </a:solidFill>
                <a:latin typeface="Arial"/>
                <a:ea typeface="Arial"/>
              </a:rPr>
              <a:t>impacts économiques :</a:t>
            </a:r>
            <a:r>
              <a:rPr b="0" lang="fr-FR" sz="1500" spc="-1" strike="noStrike">
                <a:solidFill>
                  <a:srgbClr val="181717"/>
                </a:solidFill>
                <a:latin typeface="Arial"/>
                <a:ea typeface="Arial"/>
              </a:rPr>
              <a:t> elle coûte 100 milliards d’€ par an à la France, et réduit les rendements agricoles (source : </a:t>
            </a:r>
            <a:r>
              <a:rPr b="0" i="1" lang="fr-FR" sz="1500" spc="-1" strike="noStrike" u="sng">
                <a:solidFill>
                  <a:srgbClr val="000000"/>
                </a:solidFill>
                <a:uFillTx/>
                <a:latin typeface="Arial"/>
                <a:ea typeface="Arial"/>
                <a:hlinkClick r:id="rId3"/>
              </a:rPr>
              <a:t>rapport du Sénat</a:t>
            </a:r>
            <a:r>
              <a:rPr b="0" lang="fr-FR" sz="1500" spc="-1" strike="noStrike">
                <a:solidFill>
                  <a:srgbClr val="181717"/>
                </a:solidFill>
                <a:latin typeface="Arial"/>
                <a:ea typeface="Arial"/>
              </a:rPr>
              <a:t>)</a:t>
            </a:r>
            <a:endParaRPr b="0" lang="fr-FR" sz="1500" spc="-1" strike="noStrike">
              <a:latin typeface="Arial"/>
            </a:endParaRPr>
          </a:p>
          <a:p>
            <a:pPr algn="just">
              <a:lnSpc>
                <a:spcPct val="100000"/>
              </a:lnSpc>
              <a:buNone/>
              <a:tabLst>
                <a:tab algn="l" pos="0"/>
              </a:tabLst>
            </a:pPr>
            <a:endParaRPr b="0" lang="fr-FR" sz="1600" spc="-1" strike="noStrike">
              <a:latin typeface="Arial"/>
            </a:endParaRPr>
          </a:p>
          <a:p>
            <a:pPr marL="457200" indent="-216000" algn="just">
              <a:lnSpc>
                <a:spcPct val="100000"/>
              </a:lnSpc>
              <a:buClr>
                <a:srgbClr val="000000"/>
              </a:buClr>
              <a:buFont typeface="Noto Sans Symbols"/>
              <a:buChar char="●"/>
              <a:tabLst>
                <a:tab algn="l" pos="0"/>
              </a:tabLst>
            </a:pPr>
            <a:r>
              <a:rPr b="0" lang="fr-FR" sz="1500" spc="-1" strike="noStrike">
                <a:solidFill>
                  <a:srgbClr val="181717"/>
                </a:solidFill>
                <a:latin typeface="Arial"/>
                <a:ea typeface="Arial"/>
              </a:rPr>
              <a:t>La </a:t>
            </a:r>
            <a:r>
              <a:rPr b="0" i="1" lang="fr-FR" sz="1500" spc="-1" strike="noStrike" u="sng">
                <a:solidFill>
                  <a:srgbClr val="000000"/>
                </a:solidFill>
                <a:uFillTx/>
                <a:latin typeface="Arial"/>
                <a:ea typeface="Arial"/>
                <a:hlinkClick r:id="rId4"/>
              </a:rPr>
              <a:t>Directive européenne sur la qualité de l’air</a:t>
            </a:r>
            <a:r>
              <a:rPr b="0" lang="fr-FR" sz="1500" spc="-1" strike="noStrike">
                <a:solidFill>
                  <a:srgbClr val="181717"/>
                </a:solidFill>
                <a:latin typeface="Arial"/>
                <a:ea typeface="Arial"/>
              </a:rPr>
              <a:t> adoptée le 14 octobre 2024 nous oblige à poursuivre les efforts en durcissant les normes, pour rejoindre à terme les recommandations de l’OMS</a:t>
            </a:r>
            <a:endParaRPr b="0" lang="fr-FR" sz="1500" spc="-1" strike="noStrike">
              <a:latin typeface="Arial"/>
            </a:endParaRPr>
          </a:p>
          <a:p>
            <a:pPr algn="just">
              <a:lnSpc>
                <a:spcPct val="100000"/>
              </a:lnSpc>
              <a:buNone/>
              <a:tabLst>
                <a:tab algn="l" pos="0"/>
              </a:tabLst>
            </a:pPr>
            <a:endParaRPr b="0" lang="fr-FR" sz="1600" spc="-1" strike="noStrike">
              <a:latin typeface="Arial"/>
            </a:endParaRPr>
          </a:p>
          <a:p>
            <a:pPr marL="457200" indent="-216000" algn="just">
              <a:lnSpc>
                <a:spcPct val="100000"/>
              </a:lnSpc>
              <a:buClr>
                <a:srgbClr val="000000"/>
              </a:buClr>
              <a:buFont typeface="Noto Sans Symbols"/>
              <a:buChar char="●"/>
              <a:tabLst>
                <a:tab algn="l" pos="0"/>
              </a:tabLst>
            </a:pPr>
            <a:r>
              <a:rPr b="0" lang="fr-FR" sz="1500" spc="-1" strike="noStrike">
                <a:solidFill>
                  <a:srgbClr val="181717"/>
                </a:solidFill>
                <a:latin typeface="Arial"/>
                <a:ea typeface="Arial"/>
              </a:rPr>
              <a:t>La qualité de l’air joue aussi sur l’attractivité du territoire, la santé des écosystèmes, la dégradation du bâti...</a:t>
            </a:r>
            <a:endParaRPr b="0" lang="fr-FR" sz="1500" spc="-1" strike="noStrike">
              <a:latin typeface="Arial"/>
            </a:endParaRPr>
          </a:p>
          <a:p>
            <a:pPr algn="just">
              <a:lnSpc>
                <a:spcPct val="100000"/>
              </a:lnSpc>
              <a:buNone/>
              <a:tabLst>
                <a:tab algn="l" pos="0"/>
              </a:tabLst>
            </a:pPr>
            <a:endParaRPr b="0" lang="fr-FR" sz="1600" spc="-1" strike="noStrike">
              <a:latin typeface="Arial"/>
            </a:endParaRPr>
          </a:p>
        </p:txBody>
      </p:sp>
      <p:sp>
        <p:nvSpPr>
          <p:cNvPr id="456" name="PlaceHolder 3"/>
          <p:cNvSpPr>
            <a:spLocks noGrp="1"/>
          </p:cNvSpPr>
          <p:nvPr>
            <p:ph type="sldNum" idx="8"/>
          </p:nvPr>
        </p:nvSpPr>
        <p:spPr>
          <a:xfrm>
            <a:off x="3884760" y="8685360"/>
            <a:ext cx="2966760" cy="453600"/>
          </a:xfrm>
          <a:prstGeom prst="rect">
            <a:avLst/>
          </a:prstGeom>
          <a:noFill/>
          <a:ln w="0">
            <a:noFill/>
          </a:ln>
        </p:spPr>
        <p:txBody>
          <a:bodyPr lIns="0" rIns="0" tIns="0" bIns="0" anchor="b">
            <a:noAutofit/>
          </a:bodyPr>
          <a:lstStyle>
            <a:lvl1pPr algn="r">
              <a:lnSpc>
                <a:spcPct val="100000"/>
              </a:lnSpc>
              <a:buNone/>
              <a:tabLst>
                <a:tab algn="l" pos="0"/>
              </a:tabLst>
              <a:defRPr b="0" lang="fr-FR" sz="1200" spc="-1" strike="noStrike">
                <a:solidFill>
                  <a:srgbClr val="000000"/>
                </a:solidFill>
                <a:latin typeface="Times New Roman"/>
                <a:ea typeface="Times New Roman"/>
              </a:defRPr>
            </a:lvl1pPr>
          </a:lstStyle>
          <a:p>
            <a:pPr algn="r">
              <a:lnSpc>
                <a:spcPct val="100000"/>
              </a:lnSpc>
              <a:buNone/>
              <a:tabLst>
                <a:tab algn="l" pos="0"/>
              </a:tabLst>
            </a:pPr>
            <a:fld id="{7F722E22-C607-4E55-ACF7-F2407BC3A74F}" type="slidenum">
              <a:rPr b="0" lang="fr-FR" sz="1200" spc="-1" strike="noStrike">
                <a:solidFill>
                  <a:srgbClr val="000000"/>
                </a:solidFill>
                <a:latin typeface="Times New Roman"/>
                <a:ea typeface="Times New Roman"/>
              </a:rPr>
              <a:t>29</a:t>
            </a:fld>
            <a:endParaRPr b="0" lang="fr-FR" sz="1200" spc="-1" strike="noStrike">
              <a:latin typeface="Times New Roman"/>
            </a:endParaRPr>
          </a:p>
        </p:txBody>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6.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7.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8.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9.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0.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1.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2.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3.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4.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6.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7.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38.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39.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0.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1.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2.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3.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4.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5.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6.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7.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8.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9.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0.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1.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2.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3.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4.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5.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6.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7.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8.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9.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0.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61.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2.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3.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4.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5.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6.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7.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8.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9.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0.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71.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72.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4"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25" name="PlaceHolder 2"/>
          <p:cNvSpPr>
            <a:spLocks noGrp="1"/>
          </p:cNvSpPr>
          <p:nvPr>
            <p:ph/>
          </p:nvPr>
        </p:nvSpPr>
        <p:spPr>
          <a:xfrm>
            <a:off x="609480" y="1604520"/>
            <a:ext cx="109724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26" name="PlaceHolder 3"/>
          <p:cNvSpPr>
            <a:spLocks noGrp="1"/>
          </p:cNvSpPr>
          <p:nvPr>
            <p:ph/>
          </p:nvPr>
        </p:nvSpPr>
        <p:spPr>
          <a:xfrm>
            <a:off x="609480" y="3682080"/>
            <a:ext cx="1097244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7"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28"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29"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30" name="PlaceHolder 4"/>
          <p:cNvSpPr>
            <a:spLocks noGrp="1"/>
          </p:cNvSpPr>
          <p:nvPr>
            <p:ph/>
          </p:nvPr>
        </p:nvSpPr>
        <p:spPr>
          <a:xfrm>
            <a:off x="609480" y="368208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31" name="PlaceHolder 5"/>
          <p:cNvSpPr>
            <a:spLocks noGrp="1"/>
          </p:cNvSpPr>
          <p:nvPr>
            <p:ph/>
          </p:nvPr>
        </p:nvSpPr>
        <p:spPr>
          <a:xfrm>
            <a:off x="6231960" y="3682080"/>
            <a:ext cx="535428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2"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33" name="PlaceHolder 2"/>
          <p:cNvSpPr>
            <a:spLocks noGrp="1"/>
          </p:cNvSpPr>
          <p:nvPr>
            <p:ph/>
          </p:nvPr>
        </p:nvSpPr>
        <p:spPr>
          <a:xfrm>
            <a:off x="609480" y="160452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34" name="PlaceHolder 3"/>
          <p:cNvSpPr>
            <a:spLocks noGrp="1"/>
          </p:cNvSpPr>
          <p:nvPr>
            <p:ph/>
          </p:nvPr>
        </p:nvSpPr>
        <p:spPr>
          <a:xfrm>
            <a:off x="4319640" y="160452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35" name="PlaceHolder 4"/>
          <p:cNvSpPr>
            <a:spLocks noGrp="1"/>
          </p:cNvSpPr>
          <p:nvPr>
            <p:ph/>
          </p:nvPr>
        </p:nvSpPr>
        <p:spPr>
          <a:xfrm>
            <a:off x="8029800" y="160452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36" name="PlaceHolder 5"/>
          <p:cNvSpPr>
            <a:spLocks noGrp="1"/>
          </p:cNvSpPr>
          <p:nvPr>
            <p:ph/>
          </p:nvPr>
        </p:nvSpPr>
        <p:spPr>
          <a:xfrm>
            <a:off x="609480" y="368208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37" name="PlaceHolder 6"/>
          <p:cNvSpPr>
            <a:spLocks noGrp="1"/>
          </p:cNvSpPr>
          <p:nvPr>
            <p:ph/>
          </p:nvPr>
        </p:nvSpPr>
        <p:spPr>
          <a:xfrm>
            <a:off x="4319640" y="368208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38" name="PlaceHolder 7"/>
          <p:cNvSpPr>
            <a:spLocks noGrp="1"/>
          </p:cNvSpPr>
          <p:nvPr>
            <p:ph/>
          </p:nvPr>
        </p:nvSpPr>
        <p:spPr>
          <a:xfrm>
            <a:off x="8029800" y="3682080"/>
            <a:ext cx="353304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42"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43" name="PlaceHolder 2"/>
          <p:cNvSpPr>
            <a:spLocks noGrp="1"/>
          </p:cNvSpPr>
          <p:nvPr>
            <p:ph type="subTitle"/>
          </p:nvPr>
        </p:nvSpPr>
        <p:spPr>
          <a:xfrm>
            <a:off x="609480" y="1604520"/>
            <a:ext cx="10972440" cy="3977280"/>
          </a:xfrm>
          <a:prstGeom prst="rect">
            <a:avLst/>
          </a:prstGeom>
          <a:noFill/>
          <a:ln w="0">
            <a:noFill/>
          </a:ln>
        </p:spPr>
        <p:txBody>
          <a:bodyPr lIns="0" rIns="0" tIns="0" bIns="0" anchor="ctr">
            <a:noAutofit/>
          </a:bodyPr>
          <a:p>
            <a:pPr algn="ctr">
              <a:buNone/>
            </a:pPr>
            <a:endParaRPr b="0" lang="fr-FR" sz="3200" spc="-1" strike="noStrike">
              <a:latin typeface="Arial"/>
            </a:endParaRP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4"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45" name="PlaceHolder 2"/>
          <p:cNvSpPr>
            <a:spLocks noGrp="1"/>
          </p:cNvSpPr>
          <p:nvPr>
            <p:ph/>
          </p:nvPr>
        </p:nvSpPr>
        <p:spPr>
          <a:xfrm>
            <a:off x="609480" y="1604520"/>
            <a:ext cx="10972440" cy="397728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46"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47" name="PlaceHolder 2"/>
          <p:cNvSpPr>
            <a:spLocks noGrp="1"/>
          </p:cNvSpPr>
          <p:nvPr>
            <p:ph/>
          </p:nvPr>
        </p:nvSpPr>
        <p:spPr>
          <a:xfrm>
            <a:off x="609480" y="1604520"/>
            <a:ext cx="5354280" cy="3977280"/>
          </a:xfrm>
          <a:prstGeom prst="rect">
            <a:avLst/>
          </a:prstGeom>
          <a:noFill/>
          <a:ln w="0">
            <a:noFill/>
          </a:ln>
        </p:spPr>
        <p:txBody>
          <a:bodyPr lIns="0" rIns="0" tIns="0" bIns="0" anchor="t">
            <a:normAutofit/>
          </a:bodyPr>
          <a:p>
            <a:endParaRPr b="0" lang="fr-FR" sz="3200" spc="-1" strike="noStrike">
              <a:latin typeface="Arial"/>
            </a:endParaRPr>
          </a:p>
        </p:txBody>
      </p:sp>
      <p:sp>
        <p:nvSpPr>
          <p:cNvPr id="48" name="PlaceHolder 3"/>
          <p:cNvSpPr>
            <a:spLocks noGrp="1"/>
          </p:cNvSpPr>
          <p:nvPr>
            <p:ph/>
          </p:nvPr>
        </p:nvSpPr>
        <p:spPr>
          <a:xfrm>
            <a:off x="6231960" y="1604520"/>
            <a:ext cx="5354280" cy="397728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49"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50" name="PlaceHolder 1"/>
          <p:cNvSpPr>
            <a:spLocks noGrp="1"/>
          </p:cNvSpPr>
          <p:nvPr>
            <p:ph type="subTitle"/>
          </p:nvPr>
        </p:nvSpPr>
        <p:spPr>
          <a:xfrm>
            <a:off x="609480" y="273600"/>
            <a:ext cx="10972440" cy="5307840"/>
          </a:xfrm>
          <a:prstGeom prst="rect">
            <a:avLst/>
          </a:prstGeom>
          <a:noFill/>
          <a:ln w="0">
            <a:noFill/>
          </a:ln>
        </p:spPr>
        <p:txBody>
          <a:bodyPr lIns="0" rIns="0" tIns="0" bIns="0" anchor="ctr">
            <a:noAutofit/>
          </a:bodyPr>
          <a:p>
            <a:pPr algn="ctr">
              <a:buNone/>
            </a:pPr>
            <a:endParaRPr b="0" lang="fr-FR" sz="3200" spc="-1" strike="noStrike">
              <a:latin typeface="Arial"/>
            </a:endParaRP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51"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52"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53" name="PlaceHolder 3"/>
          <p:cNvSpPr>
            <a:spLocks noGrp="1"/>
          </p:cNvSpPr>
          <p:nvPr>
            <p:ph/>
          </p:nvPr>
        </p:nvSpPr>
        <p:spPr>
          <a:xfrm>
            <a:off x="6231960" y="1604520"/>
            <a:ext cx="5354280" cy="3977280"/>
          </a:xfrm>
          <a:prstGeom prst="rect">
            <a:avLst/>
          </a:prstGeom>
          <a:noFill/>
          <a:ln w="0">
            <a:noFill/>
          </a:ln>
        </p:spPr>
        <p:txBody>
          <a:bodyPr lIns="0" rIns="0" tIns="0" bIns="0" anchor="t">
            <a:normAutofit/>
          </a:bodyPr>
          <a:p>
            <a:endParaRPr b="0" lang="fr-FR" sz="3200" spc="-1" strike="noStrike">
              <a:latin typeface="Arial"/>
            </a:endParaRPr>
          </a:p>
        </p:txBody>
      </p:sp>
      <p:sp>
        <p:nvSpPr>
          <p:cNvPr id="54" name="PlaceHolder 4"/>
          <p:cNvSpPr>
            <a:spLocks noGrp="1"/>
          </p:cNvSpPr>
          <p:nvPr>
            <p:ph/>
          </p:nvPr>
        </p:nvSpPr>
        <p:spPr>
          <a:xfrm>
            <a:off x="609480" y="3682080"/>
            <a:ext cx="535428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3"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4" name="PlaceHolder 2"/>
          <p:cNvSpPr>
            <a:spLocks noGrp="1"/>
          </p:cNvSpPr>
          <p:nvPr>
            <p:ph type="subTitle"/>
          </p:nvPr>
        </p:nvSpPr>
        <p:spPr>
          <a:xfrm>
            <a:off x="609480" y="1604520"/>
            <a:ext cx="10972440" cy="3977280"/>
          </a:xfrm>
          <a:prstGeom prst="rect">
            <a:avLst/>
          </a:prstGeom>
          <a:noFill/>
          <a:ln w="0">
            <a:noFill/>
          </a:ln>
        </p:spPr>
        <p:txBody>
          <a:bodyPr lIns="0" rIns="0" tIns="0" bIns="0" anchor="ctr">
            <a:noAutofit/>
          </a:bodyPr>
          <a:p>
            <a:pPr algn="ctr">
              <a:buNone/>
            </a:pPr>
            <a:endParaRPr b="0" lang="fr-FR" sz="3200" spc="-1" strike="noStrike">
              <a:latin typeface="Arial"/>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55"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56" name="PlaceHolder 2"/>
          <p:cNvSpPr>
            <a:spLocks noGrp="1"/>
          </p:cNvSpPr>
          <p:nvPr>
            <p:ph/>
          </p:nvPr>
        </p:nvSpPr>
        <p:spPr>
          <a:xfrm>
            <a:off x="609480" y="1604520"/>
            <a:ext cx="5354280" cy="3977280"/>
          </a:xfrm>
          <a:prstGeom prst="rect">
            <a:avLst/>
          </a:prstGeom>
          <a:noFill/>
          <a:ln w="0">
            <a:noFill/>
          </a:ln>
        </p:spPr>
        <p:txBody>
          <a:bodyPr lIns="0" rIns="0" tIns="0" bIns="0" anchor="t">
            <a:normAutofit/>
          </a:bodyPr>
          <a:p>
            <a:endParaRPr b="0" lang="fr-FR" sz="3200" spc="-1" strike="noStrike">
              <a:latin typeface="Arial"/>
            </a:endParaRPr>
          </a:p>
        </p:txBody>
      </p:sp>
      <p:sp>
        <p:nvSpPr>
          <p:cNvPr id="57"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58" name="PlaceHolder 4"/>
          <p:cNvSpPr>
            <a:spLocks noGrp="1"/>
          </p:cNvSpPr>
          <p:nvPr>
            <p:ph/>
          </p:nvPr>
        </p:nvSpPr>
        <p:spPr>
          <a:xfrm>
            <a:off x="6231960" y="3682080"/>
            <a:ext cx="535428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59"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60"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61"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62" name="PlaceHolder 4"/>
          <p:cNvSpPr>
            <a:spLocks noGrp="1"/>
          </p:cNvSpPr>
          <p:nvPr>
            <p:ph/>
          </p:nvPr>
        </p:nvSpPr>
        <p:spPr>
          <a:xfrm>
            <a:off x="609480" y="3682080"/>
            <a:ext cx="1097244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63"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64" name="PlaceHolder 2"/>
          <p:cNvSpPr>
            <a:spLocks noGrp="1"/>
          </p:cNvSpPr>
          <p:nvPr>
            <p:ph/>
          </p:nvPr>
        </p:nvSpPr>
        <p:spPr>
          <a:xfrm>
            <a:off x="609480" y="1604520"/>
            <a:ext cx="109724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65" name="PlaceHolder 3"/>
          <p:cNvSpPr>
            <a:spLocks noGrp="1"/>
          </p:cNvSpPr>
          <p:nvPr>
            <p:ph/>
          </p:nvPr>
        </p:nvSpPr>
        <p:spPr>
          <a:xfrm>
            <a:off x="609480" y="3682080"/>
            <a:ext cx="1097244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66"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67"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68"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69" name="PlaceHolder 4"/>
          <p:cNvSpPr>
            <a:spLocks noGrp="1"/>
          </p:cNvSpPr>
          <p:nvPr>
            <p:ph/>
          </p:nvPr>
        </p:nvSpPr>
        <p:spPr>
          <a:xfrm>
            <a:off x="609480" y="368208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70" name="PlaceHolder 5"/>
          <p:cNvSpPr>
            <a:spLocks noGrp="1"/>
          </p:cNvSpPr>
          <p:nvPr>
            <p:ph/>
          </p:nvPr>
        </p:nvSpPr>
        <p:spPr>
          <a:xfrm>
            <a:off x="6231960" y="3682080"/>
            <a:ext cx="535428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71"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72" name="PlaceHolder 2"/>
          <p:cNvSpPr>
            <a:spLocks noGrp="1"/>
          </p:cNvSpPr>
          <p:nvPr>
            <p:ph/>
          </p:nvPr>
        </p:nvSpPr>
        <p:spPr>
          <a:xfrm>
            <a:off x="609480" y="160452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73" name="PlaceHolder 3"/>
          <p:cNvSpPr>
            <a:spLocks noGrp="1"/>
          </p:cNvSpPr>
          <p:nvPr>
            <p:ph/>
          </p:nvPr>
        </p:nvSpPr>
        <p:spPr>
          <a:xfrm>
            <a:off x="4319640" y="160452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74" name="PlaceHolder 4"/>
          <p:cNvSpPr>
            <a:spLocks noGrp="1"/>
          </p:cNvSpPr>
          <p:nvPr>
            <p:ph/>
          </p:nvPr>
        </p:nvSpPr>
        <p:spPr>
          <a:xfrm>
            <a:off x="8029800" y="160452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75" name="PlaceHolder 5"/>
          <p:cNvSpPr>
            <a:spLocks noGrp="1"/>
          </p:cNvSpPr>
          <p:nvPr>
            <p:ph/>
          </p:nvPr>
        </p:nvSpPr>
        <p:spPr>
          <a:xfrm>
            <a:off x="609480" y="368208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76" name="PlaceHolder 6"/>
          <p:cNvSpPr>
            <a:spLocks noGrp="1"/>
          </p:cNvSpPr>
          <p:nvPr>
            <p:ph/>
          </p:nvPr>
        </p:nvSpPr>
        <p:spPr>
          <a:xfrm>
            <a:off x="4319640" y="368208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77" name="PlaceHolder 7"/>
          <p:cNvSpPr>
            <a:spLocks noGrp="1"/>
          </p:cNvSpPr>
          <p:nvPr>
            <p:ph/>
          </p:nvPr>
        </p:nvSpPr>
        <p:spPr>
          <a:xfrm>
            <a:off x="8029800" y="3682080"/>
            <a:ext cx="353304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2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2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82"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83" name="PlaceHolder 2"/>
          <p:cNvSpPr>
            <a:spLocks noGrp="1"/>
          </p:cNvSpPr>
          <p:nvPr>
            <p:ph type="subTitle"/>
          </p:nvPr>
        </p:nvSpPr>
        <p:spPr>
          <a:xfrm>
            <a:off x="609480" y="1604520"/>
            <a:ext cx="10972440" cy="3977280"/>
          </a:xfrm>
          <a:prstGeom prst="rect">
            <a:avLst/>
          </a:prstGeom>
          <a:noFill/>
          <a:ln w="0">
            <a:noFill/>
          </a:ln>
        </p:spPr>
        <p:txBody>
          <a:bodyPr lIns="0" rIns="0" tIns="0" bIns="0" anchor="ctr">
            <a:noAutofit/>
          </a:bodyPr>
          <a:p>
            <a:pPr algn="ctr">
              <a:buNone/>
            </a:pPr>
            <a:endParaRPr b="0" lang="fr-FR" sz="3200" spc="-1" strike="noStrike">
              <a:latin typeface="Arial"/>
            </a:endParaRPr>
          </a:p>
        </p:txBody>
      </p:sp>
    </p:spTree>
  </p:cSld>
</p:sldLayout>
</file>

<file path=ppt/slideLayouts/slideLayout2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84"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85" name="PlaceHolder 2"/>
          <p:cNvSpPr>
            <a:spLocks noGrp="1"/>
          </p:cNvSpPr>
          <p:nvPr>
            <p:ph/>
          </p:nvPr>
        </p:nvSpPr>
        <p:spPr>
          <a:xfrm>
            <a:off x="609480" y="1604520"/>
            <a:ext cx="10972440" cy="397728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2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86"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87" name="PlaceHolder 2"/>
          <p:cNvSpPr>
            <a:spLocks noGrp="1"/>
          </p:cNvSpPr>
          <p:nvPr>
            <p:ph/>
          </p:nvPr>
        </p:nvSpPr>
        <p:spPr>
          <a:xfrm>
            <a:off x="609480" y="1604520"/>
            <a:ext cx="5354280" cy="3977280"/>
          </a:xfrm>
          <a:prstGeom prst="rect">
            <a:avLst/>
          </a:prstGeom>
          <a:noFill/>
          <a:ln w="0">
            <a:noFill/>
          </a:ln>
        </p:spPr>
        <p:txBody>
          <a:bodyPr lIns="0" rIns="0" tIns="0" bIns="0" anchor="t">
            <a:normAutofit/>
          </a:bodyPr>
          <a:p>
            <a:endParaRPr b="0" lang="fr-FR" sz="3200" spc="-1" strike="noStrike">
              <a:latin typeface="Arial"/>
            </a:endParaRPr>
          </a:p>
        </p:txBody>
      </p:sp>
      <p:sp>
        <p:nvSpPr>
          <p:cNvPr id="88" name="PlaceHolder 3"/>
          <p:cNvSpPr>
            <a:spLocks noGrp="1"/>
          </p:cNvSpPr>
          <p:nvPr>
            <p:ph/>
          </p:nvPr>
        </p:nvSpPr>
        <p:spPr>
          <a:xfrm>
            <a:off x="6231960" y="1604520"/>
            <a:ext cx="5354280" cy="397728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2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89"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5"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6" name="PlaceHolder 2"/>
          <p:cNvSpPr>
            <a:spLocks noGrp="1"/>
          </p:cNvSpPr>
          <p:nvPr>
            <p:ph/>
          </p:nvPr>
        </p:nvSpPr>
        <p:spPr>
          <a:xfrm>
            <a:off x="609480" y="1604520"/>
            <a:ext cx="10972440" cy="397728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3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90" name="PlaceHolder 1"/>
          <p:cNvSpPr>
            <a:spLocks noGrp="1"/>
          </p:cNvSpPr>
          <p:nvPr>
            <p:ph type="subTitle"/>
          </p:nvPr>
        </p:nvSpPr>
        <p:spPr>
          <a:xfrm>
            <a:off x="609480" y="273600"/>
            <a:ext cx="10972440" cy="5307840"/>
          </a:xfrm>
          <a:prstGeom prst="rect">
            <a:avLst/>
          </a:prstGeom>
          <a:noFill/>
          <a:ln w="0">
            <a:noFill/>
          </a:ln>
        </p:spPr>
        <p:txBody>
          <a:bodyPr lIns="0" rIns="0" tIns="0" bIns="0" anchor="ctr">
            <a:noAutofit/>
          </a:bodyPr>
          <a:p>
            <a:pPr algn="ctr">
              <a:buNone/>
            </a:pPr>
            <a:endParaRPr b="0" lang="fr-FR" sz="3200" spc="-1" strike="noStrike">
              <a:latin typeface="Arial"/>
            </a:endParaRPr>
          </a:p>
        </p:txBody>
      </p:sp>
    </p:spTree>
  </p:cSld>
</p:sldLayout>
</file>

<file path=ppt/slideLayouts/slideLayout3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91"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92"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93" name="PlaceHolder 3"/>
          <p:cNvSpPr>
            <a:spLocks noGrp="1"/>
          </p:cNvSpPr>
          <p:nvPr>
            <p:ph/>
          </p:nvPr>
        </p:nvSpPr>
        <p:spPr>
          <a:xfrm>
            <a:off x="6231960" y="1604520"/>
            <a:ext cx="5354280" cy="3977280"/>
          </a:xfrm>
          <a:prstGeom prst="rect">
            <a:avLst/>
          </a:prstGeom>
          <a:noFill/>
          <a:ln w="0">
            <a:noFill/>
          </a:ln>
        </p:spPr>
        <p:txBody>
          <a:bodyPr lIns="0" rIns="0" tIns="0" bIns="0" anchor="t">
            <a:normAutofit/>
          </a:bodyPr>
          <a:p>
            <a:endParaRPr b="0" lang="fr-FR" sz="3200" spc="-1" strike="noStrike">
              <a:latin typeface="Arial"/>
            </a:endParaRPr>
          </a:p>
        </p:txBody>
      </p:sp>
      <p:sp>
        <p:nvSpPr>
          <p:cNvPr id="94" name="PlaceHolder 4"/>
          <p:cNvSpPr>
            <a:spLocks noGrp="1"/>
          </p:cNvSpPr>
          <p:nvPr>
            <p:ph/>
          </p:nvPr>
        </p:nvSpPr>
        <p:spPr>
          <a:xfrm>
            <a:off x="609480" y="3682080"/>
            <a:ext cx="535428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3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95"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96" name="PlaceHolder 2"/>
          <p:cNvSpPr>
            <a:spLocks noGrp="1"/>
          </p:cNvSpPr>
          <p:nvPr>
            <p:ph/>
          </p:nvPr>
        </p:nvSpPr>
        <p:spPr>
          <a:xfrm>
            <a:off x="609480" y="1604520"/>
            <a:ext cx="5354280" cy="3977280"/>
          </a:xfrm>
          <a:prstGeom prst="rect">
            <a:avLst/>
          </a:prstGeom>
          <a:noFill/>
          <a:ln w="0">
            <a:noFill/>
          </a:ln>
        </p:spPr>
        <p:txBody>
          <a:bodyPr lIns="0" rIns="0" tIns="0" bIns="0" anchor="t">
            <a:normAutofit/>
          </a:bodyPr>
          <a:p>
            <a:endParaRPr b="0" lang="fr-FR" sz="3200" spc="-1" strike="noStrike">
              <a:latin typeface="Arial"/>
            </a:endParaRPr>
          </a:p>
        </p:txBody>
      </p:sp>
      <p:sp>
        <p:nvSpPr>
          <p:cNvPr id="97"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98" name="PlaceHolder 4"/>
          <p:cNvSpPr>
            <a:spLocks noGrp="1"/>
          </p:cNvSpPr>
          <p:nvPr>
            <p:ph/>
          </p:nvPr>
        </p:nvSpPr>
        <p:spPr>
          <a:xfrm>
            <a:off x="6231960" y="3682080"/>
            <a:ext cx="535428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3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99"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100"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01"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02" name="PlaceHolder 4"/>
          <p:cNvSpPr>
            <a:spLocks noGrp="1"/>
          </p:cNvSpPr>
          <p:nvPr>
            <p:ph/>
          </p:nvPr>
        </p:nvSpPr>
        <p:spPr>
          <a:xfrm>
            <a:off x="609480" y="3682080"/>
            <a:ext cx="1097244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3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103"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104" name="PlaceHolder 2"/>
          <p:cNvSpPr>
            <a:spLocks noGrp="1"/>
          </p:cNvSpPr>
          <p:nvPr>
            <p:ph/>
          </p:nvPr>
        </p:nvSpPr>
        <p:spPr>
          <a:xfrm>
            <a:off x="609480" y="1604520"/>
            <a:ext cx="109724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05" name="PlaceHolder 3"/>
          <p:cNvSpPr>
            <a:spLocks noGrp="1"/>
          </p:cNvSpPr>
          <p:nvPr>
            <p:ph/>
          </p:nvPr>
        </p:nvSpPr>
        <p:spPr>
          <a:xfrm>
            <a:off x="609480" y="3682080"/>
            <a:ext cx="1097244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3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106"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107"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08"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09" name="PlaceHolder 4"/>
          <p:cNvSpPr>
            <a:spLocks noGrp="1"/>
          </p:cNvSpPr>
          <p:nvPr>
            <p:ph/>
          </p:nvPr>
        </p:nvSpPr>
        <p:spPr>
          <a:xfrm>
            <a:off x="609480" y="368208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10" name="PlaceHolder 5"/>
          <p:cNvSpPr>
            <a:spLocks noGrp="1"/>
          </p:cNvSpPr>
          <p:nvPr>
            <p:ph/>
          </p:nvPr>
        </p:nvSpPr>
        <p:spPr>
          <a:xfrm>
            <a:off x="6231960" y="3682080"/>
            <a:ext cx="535428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3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111"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112" name="PlaceHolder 2"/>
          <p:cNvSpPr>
            <a:spLocks noGrp="1"/>
          </p:cNvSpPr>
          <p:nvPr>
            <p:ph/>
          </p:nvPr>
        </p:nvSpPr>
        <p:spPr>
          <a:xfrm>
            <a:off x="609480" y="160452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13" name="PlaceHolder 3"/>
          <p:cNvSpPr>
            <a:spLocks noGrp="1"/>
          </p:cNvSpPr>
          <p:nvPr>
            <p:ph/>
          </p:nvPr>
        </p:nvSpPr>
        <p:spPr>
          <a:xfrm>
            <a:off x="4319640" y="160452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14" name="PlaceHolder 4"/>
          <p:cNvSpPr>
            <a:spLocks noGrp="1"/>
          </p:cNvSpPr>
          <p:nvPr>
            <p:ph/>
          </p:nvPr>
        </p:nvSpPr>
        <p:spPr>
          <a:xfrm>
            <a:off x="8029800" y="160452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15" name="PlaceHolder 5"/>
          <p:cNvSpPr>
            <a:spLocks noGrp="1"/>
          </p:cNvSpPr>
          <p:nvPr>
            <p:ph/>
          </p:nvPr>
        </p:nvSpPr>
        <p:spPr>
          <a:xfrm>
            <a:off x="609480" y="368208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16" name="PlaceHolder 6"/>
          <p:cNvSpPr>
            <a:spLocks noGrp="1"/>
          </p:cNvSpPr>
          <p:nvPr>
            <p:ph/>
          </p:nvPr>
        </p:nvSpPr>
        <p:spPr>
          <a:xfrm>
            <a:off x="4319640" y="368208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17" name="PlaceHolder 7"/>
          <p:cNvSpPr>
            <a:spLocks noGrp="1"/>
          </p:cNvSpPr>
          <p:nvPr>
            <p:ph/>
          </p:nvPr>
        </p:nvSpPr>
        <p:spPr>
          <a:xfrm>
            <a:off x="8029800" y="3682080"/>
            <a:ext cx="353304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3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
        <p:nvSpPr>
          <p:cNvPr id="2" name="PlaceHolder 1"/>
          <p:cNvSpPr>
            <a:spLocks noGrp="1"/>
          </p:cNvSpPr>
          <p:nvPr>
            <p:ph type="ftr" idx="1"/>
          </p:nvPr>
        </p:nvSpPr>
        <p:spPr/>
        <p:txBody>
          <a:bodyPr/>
          <a:p>
            <a:r>
              <a:t>Footer</a:t>
            </a:r>
          </a:p>
        </p:txBody>
      </p:sp>
      <p:sp>
        <p:nvSpPr>
          <p:cNvPr id="3" name="PlaceHolder 2"/>
          <p:cNvSpPr>
            <a:spLocks noGrp="1"/>
          </p:cNvSpPr>
          <p:nvPr>
            <p:ph type="sldNum" idx="2"/>
          </p:nvPr>
        </p:nvSpPr>
        <p:spPr/>
        <p:txBody>
          <a:bodyPr/>
          <a:p>
            <a:fld id="{89B8B63D-212D-4E6D-8163-4C28B520499A}" type="slidenum">
              <a:t>&lt;#&gt;</a:t>
            </a:fld>
          </a:p>
        </p:txBody>
      </p:sp>
      <p:sp>
        <p:nvSpPr>
          <p:cNvPr id="4" name="PlaceHolder 3"/>
          <p:cNvSpPr>
            <a:spLocks noGrp="1"/>
          </p:cNvSpPr>
          <p:nvPr>
            <p:ph type="dt" idx="3"/>
          </p:nvPr>
        </p:nvSpPr>
        <p:spPr/>
        <p:txBody>
          <a:bodyPr/>
          <a:p>
            <a:r>
              <a:rPr lang="fr-FR"/>
              <a:t/>
            </a:r>
          </a:p>
        </p:txBody>
      </p:sp>
    </p:spTree>
  </p:cSld>
</p:sldLayout>
</file>

<file path=ppt/slideLayouts/slideLayout3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123"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124" name="PlaceHolder 2"/>
          <p:cNvSpPr>
            <a:spLocks noGrp="1"/>
          </p:cNvSpPr>
          <p:nvPr>
            <p:ph type="subTitle"/>
          </p:nvPr>
        </p:nvSpPr>
        <p:spPr>
          <a:xfrm>
            <a:off x="609480" y="1604520"/>
            <a:ext cx="10972440" cy="3977280"/>
          </a:xfrm>
          <a:prstGeom prst="rect">
            <a:avLst/>
          </a:prstGeom>
          <a:noFill/>
          <a:ln w="0">
            <a:noFill/>
          </a:ln>
        </p:spPr>
        <p:txBody>
          <a:bodyPr lIns="0" rIns="0" tIns="0" bIns="0" anchor="ctr">
            <a:noAutofit/>
          </a:bodyPr>
          <a:p>
            <a:pPr algn="ctr">
              <a:buNone/>
            </a:pPr>
            <a:endParaRPr b="0" lang="fr-FR" sz="3200" spc="-1" strike="noStrike">
              <a:latin typeface="Arial"/>
            </a:endParaRPr>
          </a:p>
        </p:txBody>
      </p:sp>
      <p:sp>
        <p:nvSpPr>
          <p:cNvPr id="4" name="PlaceHolder 3"/>
          <p:cNvSpPr>
            <a:spLocks noGrp="1"/>
          </p:cNvSpPr>
          <p:nvPr>
            <p:ph type="ftr" idx="1"/>
          </p:nvPr>
        </p:nvSpPr>
        <p:spPr/>
        <p:txBody>
          <a:bodyPr/>
          <a:p>
            <a:r>
              <a:t>Footer</a:t>
            </a:r>
          </a:p>
        </p:txBody>
      </p:sp>
      <p:sp>
        <p:nvSpPr>
          <p:cNvPr id="5" name="PlaceHolder 4"/>
          <p:cNvSpPr>
            <a:spLocks noGrp="1"/>
          </p:cNvSpPr>
          <p:nvPr>
            <p:ph type="sldNum" idx="2"/>
          </p:nvPr>
        </p:nvSpPr>
        <p:spPr/>
        <p:txBody>
          <a:bodyPr/>
          <a:p>
            <a:fld id="{470EFEA0-1F20-470E-87C7-BD350BA977EF}" type="slidenum">
              <a:t>&lt;#&gt;</a:t>
            </a:fld>
          </a:p>
        </p:txBody>
      </p:sp>
      <p:sp>
        <p:nvSpPr>
          <p:cNvPr id="6" name="PlaceHolder 5"/>
          <p:cNvSpPr>
            <a:spLocks noGrp="1"/>
          </p:cNvSpPr>
          <p:nvPr>
            <p:ph type="dt" idx="3"/>
          </p:nvPr>
        </p:nvSpPr>
        <p:spPr/>
        <p:txBody>
          <a:bodyPr/>
          <a:p>
            <a:r>
              <a:rPr lang="fr-FR"/>
              <a:t/>
            </a:r>
          </a:p>
        </p:txBody>
      </p:sp>
    </p:spTree>
  </p:cSld>
</p:sldLayout>
</file>

<file path=ppt/slideLayouts/slideLayout3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125"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126" name="PlaceHolder 2"/>
          <p:cNvSpPr>
            <a:spLocks noGrp="1"/>
          </p:cNvSpPr>
          <p:nvPr>
            <p:ph/>
          </p:nvPr>
        </p:nvSpPr>
        <p:spPr>
          <a:xfrm>
            <a:off x="609480" y="1604520"/>
            <a:ext cx="10972440" cy="3977280"/>
          </a:xfrm>
          <a:prstGeom prst="rect">
            <a:avLst/>
          </a:prstGeom>
          <a:noFill/>
          <a:ln w="0">
            <a:noFill/>
          </a:ln>
        </p:spPr>
        <p:txBody>
          <a:bodyPr lIns="0" rIns="0" tIns="0" bIns="0" anchor="t">
            <a:normAutofit/>
          </a:bodyPr>
          <a:p>
            <a:endParaRPr b="0" lang="fr-FR" sz="3200" spc="-1" strike="noStrike">
              <a:latin typeface="Arial"/>
            </a:endParaRPr>
          </a:p>
        </p:txBody>
      </p:sp>
      <p:sp>
        <p:nvSpPr>
          <p:cNvPr id="4" name="PlaceHolder 3"/>
          <p:cNvSpPr>
            <a:spLocks noGrp="1"/>
          </p:cNvSpPr>
          <p:nvPr>
            <p:ph type="ftr" idx="1"/>
          </p:nvPr>
        </p:nvSpPr>
        <p:spPr/>
        <p:txBody>
          <a:bodyPr/>
          <a:p>
            <a:r>
              <a:t>Footer</a:t>
            </a:r>
          </a:p>
        </p:txBody>
      </p:sp>
      <p:sp>
        <p:nvSpPr>
          <p:cNvPr id="5" name="PlaceHolder 4"/>
          <p:cNvSpPr>
            <a:spLocks noGrp="1"/>
          </p:cNvSpPr>
          <p:nvPr>
            <p:ph type="sldNum" idx="2"/>
          </p:nvPr>
        </p:nvSpPr>
        <p:spPr/>
        <p:txBody>
          <a:bodyPr/>
          <a:p>
            <a:fld id="{5C864B3A-D27B-4B21-9651-96CF7C703361}" type="slidenum">
              <a:t>&lt;#&gt;</a:t>
            </a:fld>
          </a:p>
        </p:txBody>
      </p:sp>
      <p:sp>
        <p:nvSpPr>
          <p:cNvPr id="6" name="PlaceHolder 5"/>
          <p:cNvSpPr>
            <a:spLocks noGrp="1"/>
          </p:cNvSpPr>
          <p:nvPr>
            <p:ph type="dt" idx="3"/>
          </p:nvPr>
        </p:nvSpPr>
        <p:spPr/>
        <p:txBody>
          <a:bodyPr/>
          <a:p>
            <a:r>
              <a:rPr lang="fr-FR"/>
              <a:t/>
            </a: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7"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8" name="PlaceHolder 2"/>
          <p:cNvSpPr>
            <a:spLocks noGrp="1"/>
          </p:cNvSpPr>
          <p:nvPr>
            <p:ph/>
          </p:nvPr>
        </p:nvSpPr>
        <p:spPr>
          <a:xfrm>
            <a:off x="609480" y="1604520"/>
            <a:ext cx="5354280" cy="3977280"/>
          </a:xfrm>
          <a:prstGeom prst="rect">
            <a:avLst/>
          </a:prstGeom>
          <a:noFill/>
          <a:ln w="0">
            <a:noFill/>
          </a:ln>
        </p:spPr>
        <p:txBody>
          <a:bodyPr lIns="0" rIns="0" tIns="0" bIns="0" anchor="t">
            <a:normAutofit/>
          </a:bodyPr>
          <a:p>
            <a:endParaRPr b="0" lang="fr-FR" sz="3200" spc="-1" strike="noStrike">
              <a:latin typeface="Arial"/>
            </a:endParaRPr>
          </a:p>
        </p:txBody>
      </p:sp>
      <p:sp>
        <p:nvSpPr>
          <p:cNvPr id="9" name="PlaceHolder 3"/>
          <p:cNvSpPr>
            <a:spLocks noGrp="1"/>
          </p:cNvSpPr>
          <p:nvPr>
            <p:ph/>
          </p:nvPr>
        </p:nvSpPr>
        <p:spPr>
          <a:xfrm>
            <a:off x="6231960" y="1604520"/>
            <a:ext cx="5354280" cy="397728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4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127"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128" name="PlaceHolder 2"/>
          <p:cNvSpPr>
            <a:spLocks noGrp="1"/>
          </p:cNvSpPr>
          <p:nvPr>
            <p:ph/>
          </p:nvPr>
        </p:nvSpPr>
        <p:spPr>
          <a:xfrm>
            <a:off x="609480" y="1604520"/>
            <a:ext cx="5354280" cy="3977280"/>
          </a:xfrm>
          <a:prstGeom prst="rect">
            <a:avLst/>
          </a:prstGeom>
          <a:noFill/>
          <a:ln w="0">
            <a:noFill/>
          </a:ln>
        </p:spPr>
        <p:txBody>
          <a:bodyPr lIns="0" rIns="0" tIns="0" bIns="0" anchor="t">
            <a:normAutofit/>
          </a:bodyPr>
          <a:p>
            <a:endParaRPr b="0" lang="fr-FR" sz="3200" spc="-1" strike="noStrike">
              <a:latin typeface="Arial"/>
            </a:endParaRPr>
          </a:p>
        </p:txBody>
      </p:sp>
      <p:sp>
        <p:nvSpPr>
          <p:cNvPr id="129" name="PlaceHolder 3"/>
          <p:cNvSpPr>
            <a:spLocks noGrp="1"/>
          </p:cNvSpPr>
          <p:nvPr>
            <p:ph/>
          </p:nvPr>
        </p:nvSpPr>
        <p:spPr>
          <a:xfrm>
            <a:off x="6231960" y="1604520"/>
            <a:ext cx="5354280" cy="3977280"/>
          </a:xfrm>
          <a:prstGeom prst="rect">
            <a:avLst/>
          </a:prstGeom>
          <a:noFill/>
          <a:ln w="0">
            <a:noFill/>
          </a:ln>
        </p:spPr>
        <p:txBody>
          <a:bodyPr lIns="0" rIns="0" tIns="0" bIns="0" anchor="t">
            <a:normAutofit/>
          </a:bodyPr>
          <a:p>
            <a:endParaRPr b="0" lang="fr-FR" sz="3200" spc="-1" strike="noStrike">
              <a:latin typeface="Arial"/>
            </a:endParaRPr>
          </a:p>
        </p:txBody>
      </p:sp>
      <p:sp>
        <p:nvSpPr>
          <p:cNvPr id="5" name="PlaceHolder 4"/>
          <p:cNvSpPr>
            <a:spLocks noGrp="1"/>
          </p:cNvSpPr>
          <p:nvPr>
            <p:ph type="ftr" idx="1"/>
          </p:nvPr>
        </p:nvSpPr>
        <p:spPr/>
        <p:txBody>
          <a:bodyPr/>
          <a:p>
            <a:r>
              <a:t>Footer</a:t>
            </a:r>
          </a:p>
        </p:txBody>
      </p:sp>
      <p:sp>
        <p:nvSpPr>
          <p:cNvPr id="6" name="PlaceHolder 5"/>
          <p:cNvSpPr>
            <a:spLocks noGrp="1"/>
          </p:cNvSpPr>
          <p:nvPr>
            <p:ph type="sldNum" idx="2"/>
          </p:nvPr>
        </p:nvSpPr>
        <p:spPr/>
        <p:txBody>
          <a:bodyPr/>
          <a:p>
            <a:fld id="{25608C4F-C69A-4DD1-B105-93763F3606E5}" type="slidenum">
              <a:t>&lt;#&gt;</a:t>
            </a:fld>
          </a:p>
        </p:txBody>
      </p:sp>
      <p:sp>
        <p:nvSpPr>
          <p:cNvPr id="7" name="PlaceHolder 6"/>
          <p:cNvSpPr>
            <a:spLocks noGrp="1"/>
          </p:cNvSpPr>
          <p:nvPr>
            <p:ph type="dt" idx="3"/>
          </p:nvPr>
        </p:nvSpPr>
        <p:spPr/>
        <p:txBody>
          <a:bodyPr/>
          <a:p>
            <a:r>
              <a:rPr lang="fr-FR"/>
              <a:t/>
            </a:r>
          </a:p>
        </p:txBody>
      </p:sp>
    </p:spTree>
  </p:cSld>
</p:sldLayout>
</file>

<file path=ppt/slideLayouts/slideLayout4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30"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3" name="PlaceHolder 2"/>
          <p:cNvSpPr>
            <a:spLocks noGrp="1"/>
          </p:cNvSpPr>
          <p:nvPr>
            <p:ph type="ftr" idx="1"/>
          </p:nvPr>
        </p:nvSpPr>
        <p:spPr/>
        <p:txBody>
          <a:bodyPr/>
          <a:p>
            <a:r>
              <a:t>Footer</a:t>
            </a:r>
          </a:p>
        </p:txBody>
      </p:sp>
      <p:sp>
        <p:nvSpPr>
          <p:cNvPr id="4" name="PlaceHolder 3"/>
          <p:cNvSpPr>
            <a:spLocks noGrp="1"/>
          </p:cNvSpPr>
          <p:nvPr>
            <p:ph type="sldNum" idx="2"/>
          </p:nvPr>
        </p:nvSpPr>
        <p:spPr/>
        <p:txBody>
          <a:bodyPr/>
          <a:p>
            <a:fld id="{5037153C-9044-406F-830F-49B732F29C18}" type="slidenum">
              <a:t>&lt;#&gt;</a:t>
            </a:fld>
          </a:p>
        </p:txBody>
      </p:sp>
      <p:sp>
        <p:nvSpPr>
          <p:cNvPr id="5" name="PlaceHolder 4"/>
          <p:cNvSpPr>
            <a:spLocks noGrp="1"/>
          </p:cNvSpPr>
          <p:nvPr>
            <p:ph type="dt" idx="3"/>
          </p:nvPr>
        </p:nvSpPr>
        <p:spPr/>
        <p:txBody>
          <a:bodyPr/>
          <a:p>
            <a:r>
              <a:rPr lang="fr-FR"/>
              <a:t/>
            </a:r>
          </a:p>
        </p:txBody>
      </p:sp>
    </p:spTree>
  </p:cSld>
</p:sldLayout>
</file>

<file path=ppt/slideLayouts/slideLayout4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31" name="PlaceHolder 1"/>
          <p:cNvSpPr>
            <a:spLocks noGrp="1"/>
          </p:cNvSpPr>
          <p:nvPr>
            <p:ph type="subTitle"/>
          </p:nvPr>
        </p:nvSpPr>
        <p:spPr>
          <a:xfrm>
            <a:off x="609480" y="273600"/>
            <a:ext cx="10972440" cy="5307840"/>
          </a:xfrm>
          <a:prstGeom prst="rect">
            <a:avLst/>
          </a:prstGeom>
          <a:noFill/>
          <a:ln w="0">
            <a:noFill/>
          </a:ln>
        </p:spPr>
        <p:txBody>
          <a:bodyPr lIns="0" rIns="0" tIns="0" bIns="0" anchor="ctr">
            <a:noAutofit/>
          </a:bodyPr>
          <a:p>
            <a:pPr algn="ctr">
              <a:buNone/>
            </a:pPr>
            <a:endParaRPr b="0" lang="fr-FR" sz="3200" spc="-1" strike="noStrike">
              <a:latin typeface="Arial"/>
            </a:endParaRPr>
          </a:p>
        </p:txBody>
      </p:sp>
      <p:sp>
        <p:nvSpPr>
          <p:cNvPr id="3" name="PlaceHolder 2"/>
          <p:cNvSpPr>
            <a:spLocks noGrp="1"/>
          </p:cNvSpPr>
          <p:nvPr>
            <p:ph type="ftr" idx="1"/>
          </p:nvPr>
        </p:nvSpPr>
        <p:spPr/>
        <p:txBody>
          <a:bodyPr/>
          <a:p>
            <a:r>
              <a:t>Footer</a:t>
            </a:r>
          </a:p>
        </p:txBody>
      </p:sp>
      <p:sp>
        <p:nvSpPr>
          <p:cNvPr id="4" name="PlaceHolder 3"/>
          <p:cNvSpPr>
            <a:spLocks noGrp="1"/>
          </p:cNvSpPr>
          <p:nvPr>
            <p:ph type="sldNum" idx="2"/>
          </p:nvPr>
        </p:nvSpPr>
        <p:spPr/>
        <p:txBody>
          <a:bodyPr/>
          <a:p>
            <a:fld id="{3FE986DF-1B49-4C4E-B03D-F39FF65AED0B}" type="slidenum">
              <a:t>&lt;#&gt;</a:t>
            </a:fld>
          </a:p>
        </p:txBody>
      </p:sp>
      <p:sp>
        <p:nvSpPr>
          <p:cNvPr id="5" name="PlaceHolder 4"/>
          <p:cNvSpPr>
            <a:spLocks noGrp="1"/>
          </p:cNvSpPr>
          <p:nvPr>
            <p:ph type="dt" idx="3"/>
          </p:nvPr>
        </p:nvSpPr>
        <p:spPr/>
        <p:txBody>
          <a:bodyPr/>
          <a:p>
            <a:r>
              <a:rPr lang="fr-FR"/>
              <a:t/>
            </a:r>
          </a:p>
        </p:txBody>
      </p:sp>
    </p:spTree>
  </p:cSld>
</p:sldLayout>
</file>

<file path=ppt/slideLayouts/slideLayout4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32"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133"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34" name="PlaceHolder 3"/>
          <p:cNvSpPr>
            <a:spLocks noGrp="1"/>
          </p:cNvSpPr>
          <p:nvPr>
            <p:ph/>
          </p:nvPr>
        </p:nvSpPr>
        <p:spPr>
          <a:xfrm>
            <a:off x="6231960" y="1604520"/>
            <a:ext cx="5354280" cy="3977280"/>
          </a:xfrm>
          <a:prstGeom prst="rect">
            <a:avLst/>
          </a:prstGeom>
          <a:noFill/>
          <a:ln w="0">
            <a:noFill/>
          </a:ln>
        </p:spPr>
        <p:txBody>
          <a:bodyPr lIns="0" rIns="0" tIns="0" bIns="0" anchor="t">
            <a:normAutofit/>
          </a:bodyPr>
          <a:p>
            <a:endParaRPr b="0" lang="fr-FR" sz="3200" spc="-1" strike="noStrike">
              <a:latin typeface="Arial"/>
            </a:endParaRPr>
          </a:p>
        </p:txBody>
      </p:sp>
      <p:sp>
        <p:nvSpPr>
          <p:cNvPr id="135" name="PlaceHolder 4"/>
          <p:cNvSpPr>
            <a:spLocks noGrp="1"/>
          </p:cNvSpPr>
          <p:nvPr>
            <p:ph/>
          </p:nvPr>
        </p:nvSpPr>
        <p:spPr>
          <a:xfrm>
            <a:off x="609480" y="368208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6" name="PlaceHolder 5"/>
          <p:cNvSpPr>
            <a:spLocks noGrp="1"/>
          </p:cNvSpPr>
          <p:nvPr>
            <p:ph type="ftr" idx="1"/>
          </p:nvPr>
        </p:nvSpPr>
        <p:spPr/>
        <p:txBody>
          <a:bodyPr/>
          <a:p>
            <a:r>
              <a:t>Footer</a:t>
            </a:r>
          </a:p>
        </p:txBody>
      </p:sp>
      <p:sp>
        <p:nvSpPr>
          <p:cNvPr id="7" name="PlaceHolder 6"/>
          <p:cNvSpPr>
            <a:spLocks noGrp="1"/>
          </p:cNvSpPr>
          <p:nvPr>
            <p:ph type="sldNum" idx="2"/>
          </p:nvPr>
        </p:nvSpPr>
        <p:spPr/>
        <p:txBody>
          <a:bodyPr/>
          <a:p>
            <a:fld id="{8C40F9C9-19BE-4310-846A-3BBB94A0AD39}" type="slidenum">
              <a:t>&lt;#&gt;</a:t>
            </a:fld>
          </a:p>
        </p:txBody>
      </p:sp>
      <p:sp>
        <p:nvSpPr>
          <p:cNvPr id="8" name="PlaceHolder 7"/>
          <p:cNvSpPr>
            <a:spLocks noGrp="1"/>
          </p:cNvSpPr>
          <p:nvPr>
            <p:ph type="dt" idx="3"/>
          </p:nvPr>
        </p:nvSpPr>
        <p:spPr/>
        <p:txBody>
          <a:bodyPr/>
          <a:p>
            <a:r>
              <a:rPr lang="fr-FR"/>
              <a:t/>
            </a:r>
          </a:p>
        </p:txBody>
      </p:sp>
    </p:spTree>
  </p:cSld>
</p:sldLayout>
</file>

<file path=ppt/slideLayouts/slideLayout4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36"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137" name="PlaceHolder 2"/>
          <p:cNvSpPr>
            <a:spLocks noGrp="1"/>
          </p:cNvSpPr>
          <p:nvPr>
            <p:ph/>
          </p:nvPr>
        </p:nvSpPr>
        <p:spPr>
          <a:xfrm>
            <a:off x="609480" y="1604520"/>
            <a:ext cx="5354280" cy="3977280"/>
          </a:xfrm>
          <a:prstGeom prst="rect">
            <a:avLst/>
          </a:prstGeom>
          <a:noFill/>
          <a:ln w="0">
            <a:noFill/>
          </a:ln>
        </p:spPr>
        <p:txBody>
          <a:bodyPr lIns="0" rIns="0" tIns="0" bIns="0" anchor="t">
            <a:normAutofit/>
          </a:bodyPr>
          <a:p>
            <a:endParaRPr b="0" lang="fr-FR" sz="3200" spc="-1" strike="noStrike">
              <a:latin typeface="Arial"/>
            </a:endParaRPr>
          </a:p>
        </p:txBody>
      </p:sp>
      <p:sp>
        <p:nvSpPr>
          <p:cNvPr id="138"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39" name="PlaceHolder 4"/>
          <p:cNvSpPr>
            <a:spLocks noGrp="1"/>
          </p:cNvSpPr>
          <p:nvPr>
            <p:ph/>
          </p:nvPr>
        </p:nvSpPr>
        <p:spPr>
          <a:xfrm>
            <a:off x="6231960" y="368208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6" name="PlaceHolder 5"/>
          <p:cNvSpPr>
            <a:spLocks noGrp="1"/>
          </p:cNvSpPr>
          <p:nvPr>
            <p:ph type="ftr" idx="1"/>
          </p:nvPr>
        </p:nvSpPr>
        <p:spPr/>
        <p:txBody>
          <a:bodyPr/>
          <a:p>
            <a:r>
              <a:t>Footer</a:t>
            </a:r>
          </a:p>
        </p:txBody>
      </p:sp>
      <p:sp>
        <p:nvSpPr>
          <p:cNvPr id="7" name="PlaceHolder 6"/>
          <p:cNvSpPr>
            <a:spLocks noGrp="1"/>
          </p:cNvSpPr>
          <p:nvPr>
            <p:ph type="sldNum" idx="2"/>
          </p:nvPr>
        </p:nvSpPr>
        <p:spPr/>
        <p:txBody>
          <a:bodyPr/>
          <a:p>
            <a:fld id="{A57F04AD-B547-4986-9DA4-C91697144F43}" type="slidenum">
              <a:t>&lt;#&gt;</a:t>
            </a:fld>
          </a:p>
        </p:txBody>
      </p:sp>
      <p:sp>
        <p:nvSpPr>
          <p:cNvPr id="8" name="PlaceHolder 7"/>
          <p:cNvSpPr>
            <a:spLocks noGrp="1"/>
          </p:cNvSpPr>
          <p:nvPr>
            <p:ph type="dt" idx="3"/>
          </p:nvPr>
        </p:nvSpPr>
        <p:spPr/>
        <p:txBody>
          <a:bodyPr/>
          <a:p>
            <a:r>
              <a:rPr lang="fr-FR"/>
              <a:t/>
            </a:r>
          </a:p>
        </p:txBody>
      </p:sp>
    </p:spTree>
  </p:cSld>
</p:sldLayout>
</file>

<file path=ppt/slideLayouts/slideLayout4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40"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141"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42"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43" name="PlaceHolder 4"/>
          <p:cNvSpPr>
            <a:spLocks noGrp="1"/>
          </p:cNvSpPr>
          <p:nvPr>
            <p:ph/>
          </p:nvPr>
        </p:nvSpPr>
        <p:spPr>
          <a:xfrm>
            <a:off x="609480" y="3682080"/>
            <a:ext cx="109724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6" name="PlaceHolder 5"/>
          <p:cNvSpPr>
            <a:spLocks noGrp="1"/>
          </p:cNvSpPr>
          <p:nvPr>
            <p:ph type="ftr" idx="1"/>
          </p:nvPr>
        </p:nvSpPr>
        <p:spPr/>
        <p:txBody>
          <a:bodyPr/>
          <a:p>
            <a:r>
              <a:t>Footer</a:t>
            </a:r>
          </a:p>
        </p:txBody>
      </p:sp>
      <p:sp>
        <p:nvSpPr>
          <p:cNvPr id="7" name="PlaceHolder 6"/>
          <p:cNvSpPr>
            <a:spLocks noGrp="1"/>
          </p:cNvSpPr>
          <p:nvPr>
            <p:ph type="sldNum" idx="2"/>
          </p:nvPr>
        </p:nvSpPr>
        <p:spPr/>
        <p:txBody>
          <a:bodyPr/>
          <a:p>
            <a:fld id="{529BB0B3-02BB-49AA-8FAA-D321006620B6}" type="slidenum">
              <a:t>&lt;#&gt;</a:t>
            </a:fld>
          </a:p>
        </p:txBody>
      </p:sp>
      <p:sp>
        <p:nvSpPr>
          <p:cNvPr id="8" name="PlaceHolder 7"/>
          <p:cNvSpPr>
            <a:spLocks noGrp="1"/>
          </p:cNvSpPr>
          <p:nvPr>
            <p:ph type="dt" idx="3"/>
          </p:nvPr>
        </p:nvSpPr>
        <p:spPr/>
        <p:txBody>
          <a:bodyPr/>
          <a:p>
            <a:r>
              <a:rPr lang="fr-FR"/>
              <a:t/>
            </a:r>
          </a:p>
        </p:txBody>
      </p:sp>
    </p:spTree>
  </p:cSld>
</p:sldLayout>
</file>

<file path=ppt/slideLayouts/slideLayout4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144"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145" name="PlaceHolder 2"/>
          <p:cNvSpPr>
            <a:spLocks noGrp="1"/>
          </p:cNvSpPr>
          <p:nvPr>
            <p:ph/>
          </p:nvPr>
        </p:nvSpPr>
        <p:spPr>
          <a:xfrm>
            <a:off x="609480" y="1604520"/>
            <a:ext cx="109724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46" name="PlaceHolder 3"/>
          <p:cNvSpPr>
            <a:spLocks noGrp="1"/>
          </p:cNvSpPr>
          <p:nvPr>
            <p:ph/>
          </p:nvPr>
        </p:nvSpPr>
        <p:spPr>
          <a:xfrm>
            <a:off x="609480" y="3682080"/>
            <a:ext cx="109724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5" name="PlaceHolder 4"/>
          <p:cNvSpPr>
            <a:spLocks noGrp="1"/>
          </p:cNvSpPr>
          <p:nvPr>
            <p:ph type="ftr" idx="1"/>
          </p:nvPr>
        </p:nvSpPr>
        <p:spPr/>
        <p:txBody>
          <a:bodyPr/>
          <a:p>
            <a:r>
              <a:t>Footer</a:t>
            </a:r>
          </a:p>
        </p:txBody>
      </p:sp>
      <p:sp>
        <p:nvSpPr>
          <p:cNvPr id="6" name="PlaceHolder 5"/>
          <p:cNvSpPr>
            <a:spLocks noGrp="1"/>
          </p:cNvSpPr>
          <p:nvPr>
            <p:ph type="sldNum" idx="2"/>
          </p:nvPr>
        </p:nvSpPr>
        <p:spPr/>
        <p:txBody>
          <a:bodyPr/>
          <a:p>
            <a:fld id="{498B44D0-3C75-41B1-9079-F76074D6DA91}" type="slidenum">
              <a:t>&lt;#&gt;</a:t>
            </a:fld>
          </a:p>
        </p:txBody>
      </p:sp>
      <p:sp>
        <p:nvSpPr>
          <p:cNvPr id="7" name="PlaceHolder 6"/>
          <p:cNvSpPr>
            <a:spLocks noGrp="1"/>
          </p:cNvSpPr>
          <p:nvPr>
            <p:ph type="dt" idx="3"/>
          </p:nvPr>
        </p:nvSpPr>
        <p:spPr/>
        <p:txBody>
          <a:bodyPr/>
          <a:p>
            <a:r>
              <a:rPr lang="fr-FR"/>
              <a:t/>
            </a:r>
          </a:p>
        </p:txBody>
      </p:sp>
    </p:spTree>
  </p:cSld>
</p:sldLayout>
</file>

<file path=ppt/slideLayouts/slideLayout4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147"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148"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49"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50" name="PlaceHolder 4"/>
          <p:cNvSpPr>
            <a:spLocks noGrp="1"/>
          </p:cNvSpPr>
          <p:nvPr>
            <p:ph/>
          </p:nvPr>
        </p:nvSpPr>
        <p:spPr>
          <a:xfrm>
            <a:off x="609480" y="368208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51" name="PlaceHolder 5"/>
          <p:cNvSpPr>
            <a:spLocks noGrp="1"/>
          </p:cNvSpPr>
          <p:nvPr>
            <p:ph/>
          </p:nvPr>
        </p:nvSpPr>
        <p:spPr>
          <a:xfrm>
            <a:off x="6231960" y="368208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7" name="PlaceHolder 6"/>
          <p:cNvSpPr>
            <a:spLocks noGrp="1"/>
          </p:cNvSpPr>
          <p:nvPr>
            <p:ph type="ftr" idx="1"/>
          </p:nvPr>
        </p:nvSpPr>
        <p:spPr/>
        <p:txBody>
          <a:bodyPr/>
          <a:p>
            <a:r>
              <a:t>Footer</a:t>
            </a:r>
          </a:p>
        </p:txBody>
      </p:sp>
      <p:sp>
        <p:nvSpPr>
          <p:cNvPr id="8" name="PlaceHolder 7"/>
          <p:cNvSpPr>
            <a:spLocks noGrp="1"/>
          </p:cNvSpPr>
          <p:nvPr>
            <p:ph type="sldNum" idx="2"/>
          </p:nvPr>
        </p:nvSpPr>
        <p:spPr/>
        <p:txBody>
          <a:bodyPr/>
          <a:p>
            <a:fld id="{7BAC9B59-EDC9-4327-BE76-17940BA127E7}" type="slidenum">
              <a:t>&lt;#&gt;</a:t>
            </a:fld>
          </a:p>
        </p:txBody>
      </p:sp>
      <p:sp>
        <p:nvSpPr>
          <p:cNvPr id="9" name="PlaceHolder 8"/>
          <p:cNvSpPr>
            <a:spLocks noGrp="1"/>
          </p:cNvSpPr>
          <p:nvPr>
            <p:ph type="dt" idx="3"/>
          </p:nvPr>
        </p:nvSpPr>
        <p:spPr/>
        <p:txBody>
          <a:bodyPr/>
          <a:p>
            <a:r>
              <a:rPr lang="fr-FR"/>
              <a:t/>
            </a:r>
          </a:p>
        </p:txBody>
      </p:sp>
    </p:spTree>
  </p:cSld>
</p:sldLayout>
</file>

<file path=ppt/slideLayouts/slideLayout4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152"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153" name="PlaceHolder 2"/>
          <p:cNvSpPr>
            <a:spLocks noGrp="1"/>
          </p:cNvSpPr>
          <p:nvPr>
            <p:ph/>
          </p:nvPr>
        </p:nvSpPr>
        <p:spPr>
          <a:xfrm>
            <a:off x="609480" y="160452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54" name="PlaceHolder 3"/>
          <p:cNvSpPr>
            <a:spLocks noGrp="1"/>
          </p:cNvSpPr>
          <p:nvPr>
            <p:ph/>
          </p:nvPr>
        </p:nvSpPr>
        <p:spPr>
          <a:xfrm>
            <a:off x="4319640" y="160452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55" name="PlaceHolder 4"/>
          <p:cNvSpPr>
            <a:spLocks noGrp="1"/>
          </p:cNvSpPr>
          <p:nvPr>
            <p:ph/>
          </p:nvPr>
        </p:nvSpPr>
        <p:spPr>
          <a:xfrm>
            <a:off x="8029800" y="160452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56" name="PlaceHolder 5"/>
          <p:cNvSpPr>
            <a:spLocks noGrp="1"/>
          </p:cNvSpPr>
          <p:nvPr>
            <p:ph/>
          </p:nvPr>
        </p:nvSpPr>
        <p:spPr>
          <a:xfrm>
            <a:off x="609480" y="368208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57" name="PlaceHolder 6"/>
          <p:cNvSpPr>
            <a:spLocks noGrp="1"/>
          </p:cNvSpPr>
          <p:nvPr>
            <p:ph/>
          </p:nvPr>
        </p:nvSpPr>
        <p:spPr>
          <a:xfrm>
            <a:off x="4319640" y="368208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58" name="PlaceHolder 7"/>
          <p:cNvSpPr>
            <a:spLocks noGrp="1"/>
          </p:cNvSpPr>
          <p:nvPr>
            <p:ph/>
          </p:nvPr>
        </p:nvSpPr>
        <p:spPr>
          <a:xfrm>
            <a:off x="8029800" y="368208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9" name="PlaceHolder 8"/>
          <p:cNvSpPr>
            <a:spLocks noGrp="1"/>
          </p:cNvSpPr>
          <p:nvPr>
            <p:ph type="ftr" idx="1"/>
          </p:nvPr>
        </p:nvSpPr>
        <p:spPr/>
        <p:txBody>
          <a:bodyPr/>
          <a:p>
            <a:r>
              <a:t>Footer</a:t>
            </a:r>
          </a:p>
        </p:txBody>
      </p:sp>
      <p:sp>
        <p:nvSpPr>
          <p:cNvPr id="10" name="PlaceHolder 9"/>
          <p:cNvSpPr>
            <a:spLocks noGrp="1"/>
          </p:cNvSpPr>
          <p:nvPr>
            <p:ph type="sldNum" idx="2"/>
          </p:nvPr>
        </p:nvSpPr>
        <p:spPr/>
        <p:txBody>
          <a:bodyPr/>
          <a:p>
            <a:fld id="{E76D81F5-EC59-4F4A-ADA7-6A02A8EE0F80}" type="slidenum">
              <a:t>&lt;#&gt;</a:t>
            </a:fld>
          </a:p>
        </p:txBody>
      </p:sp>
      <p:sp>
        <p:nvSpPr>
          <p:cNvPr id="11" name="PlaceHolder 10"/>
          <p:cNvSpPr>
            <a:spLocks noGrp="1"/>
          </p:cNvSpPr>
          <p:nvPr>
            <p:ph type="dt" idx="3"/>
          </p:nvPr>
        </p:nvSpPr>
        <p:spPr/>
        <p:txBody>
          <a:bodyPr/>
          <a:p>
            <a:r>
              <a:rPr lang="fr-FR"/>
              <a:t/>
            </a:r>
          </a:p>
        </p:txBody>
      </p:sp>
    </p:spTree>
  </p:cSld>
</p:sldLayout>
</file>

<file path=ppt/slideLayouts/slideLayout4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0"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Tree>
  </p:cSld>
</p:sldLayout>
</file>

<file path=ppt/slideLayouts/slideLayout5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162"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163" name="PlaceHolder 2"/>
          <p:cNvSpPr>
            <a:spLocks noGrp="1"/>
          </p:cNvSpPr>
          <p:nvPr>
            <p:ph type="subTitle"/>
          </p:nvPr>
        </p:nvSpPr>
        <p:spPr>
          <a:xfrm>
            <a:off x="609480" y="1604520"/>
            <a:ext cx="10972440" cy="3977280"/>
          </a:xfrm>
          <a:prstGeom prst="rect">
            <a:avLst/>
          </a:prstGeom>
          <a:noFill/>
          <a:ln w="0">
            <a:noFill/>
          </a:ln>
        </p:spPr>
        <p:txBody>
          <a:bodyPr lIns="0" rIns="0" tIns="0" bIns="0" anchor="ctr">
            <a:noAutofit/>
          </a:bodyPr>
          <a:p>
            <a:pPr algn="ctr">
              <a:buNone/>
            </a:pPr>
            <a:endParaRPr b="0" lang="fr-FR" sz="3200" spc="-1" strike="noStrike">
              <a:latin typeface="Arial"/>
            </a:endParaRPr>
          </a:p>
        </p:txBody>
      </p:sp>
    </p:spTree>
  </p:cSld>
</p:sldLayout>
</file>

<file path=ppt/slideLayouts/slideLayout5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164"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165" name="PlaceHolder 2"/>
          <p:cNvSpPr>
            <a:spLocks noGrp="1"/>
          </p:cNvSpPr>
          <p:nvPr>
            <p:ph/>
          </p:nvPr>
        </p:nvSpPr>
        <p:spPr>
          <a:xfrm>
            <a:off x="609480" y="1604520"/>
            <a:ext cx="10972440" cy="397728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5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166"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167" name="PlaceHolder 2"/>
          <p:cNvSpPr>
            <a:spLocks noGrp="1"/>
          </p:cNvSpPr>
          <p:nvPr>
            <p:ph/>
          </p:nvPr>
        </p:nvSpPr>
        <p:spPr>
          <a:xfrm>
            <a:off x="609480" y="1604520"/>
            <a:ext cx="5354280" cy="3977280"/>
          </a:xfrm>
          <a:prstGeom prst="rect">
            <a:avLst/>
          </a:prstGeom>
          <a:noFill/>
          <a:ln w="0">
            <a:noFill/>
          </a:ln>
        </p:spPr>
        <p:txBody>
          <a:bodyPr lIns="0" rIns="0" tIns="0" bIns="0" anchor="t">
            <a:normAutofit/>
          </a:bodyPr>
          <a:p>
            <a:endParaRPr b="0" lang="fr-FR" sz="3200" spc="-1" strike="noStrike">
              <a:latin typeface="Arial"/>
            </a:endParaRPr>
          </a:p>
        </p:txBody>
      </p:sp>
      <p:sp>
        <p:nvSpPr>
          <p:cNvPr id="168" name="PlaceHolder 3"/>
          <p:cNvSpPr>
            <a:spLocks noGrp="1"/>
          </p:cNvSpPr>
          <p:nvPr>
            <p:ph/>
          </p:nvPr>
        </p:nvSpPr>
        <p:spPr>
          <a:xfrm>
            <a:off x="6231960" y="1604520"/>
            <a:ext cx="5354280" cy="397728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5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69"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Tree>
  </p:cSld>
</p:sldLayout>
</file>

<file path=ppt/slideLayouts/slideLayout5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70" name="PlaceHolder 1"/>
          <p:cNvSpPr>
            <a:spLocks noGrp="1"/>
          </p:cNvSpPr>
          <p:nvPr>
            <p:ph type="subTitle"/>
          </p:nvPr>
        </p:nvSpPr>
        <p:spPr>
          <a:xfrm>
            <a:off x="609480" y="273600"/>
            <a:ext cx="10972440" cy="5307840"/>
          </a:xfrm>
          <a:prstGeom prst="rect">
            <a:avLst/>
          </a:prstGeom>
          <a:noFill/>
          <a:ln w="0">
            <a:noFill/>
          </a:ln>
        </p:spPr>
        <p:txBody>
          <a:bodyPr lIns="0" rIns="0" tIns="0" bIns="0" anchor="ctr">
            <a:noAutofit/>
          </a:bodyPr>
          <a:p>
            <a:pPr algn="ctr">
              <a:buNone/>
            </a:pPr>
            <a:endParaRPr b="0" lang="fr-FR" sz="3200" spc="-1" strike="noStrike">
              <a:latin typeface="Arial"/>
            </a:endParaRPr>
          </a:p>
        </p:txBody>
      </p:sp>
    </p:spTree>
  </p:cSld>
</p:sldLayout>
</file>

<file path=ppt/slideLayouts/slideLayout5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71"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172"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73" name="PlaceHolder 3"/>
          <p:cNvSpPr>
            <a:spLocks noGrp="1"/>
          </p:cNvSpPr>
          <p:nvPr>
            <p:ph/>
          </p:nvPr>
        </p:nvSpPr>
        <p:spPr>
          <a:xfrm>
            <a:off x="6231960" y="1604520"/>
            <a:ext cx="5354280" cy="3977280"/>
          </a:xfrm>
          <a:prstGeom prst="rect">
            <a:avLst/>
          </a:prstGeom>
          <a:noFill/>
          <a:ln w="0">
            <a:noFill/>
          </a:ln>
        </p:spPr>
        <p:txBody>
          <a:bodyPr lIns="0" rIns="0" tIns="0" bIns="0" anchor="t">
            <a:normAutofit/>
          </a:bodyPr>
          <a:p>
            <a:endParaRPr b="0" lang="fr-FR" sz="3200" spc="-1" strike="noStrike">
              <a:latin typeface="Arial"/>
            </a:endParaRPr>
          </a:p>
        </p:txBody>
      </p:sp>
      <p:sp>
        <p:nvSpPr>
          <p:cNvPr id="174" name="PlaceHolder 4"/>
          <p:cNvSpPr>
            <a:spLocks noGrp="1"/>
          </p:cNvSpPr>
          <p:nvPr>
            <p:ph/>
          </p:nvPr>
        </p:nvSpPr>
        <p:spPr>
          <a:xfrm>
            <a:off x="609480" y="3682080"/>
            <a:ext cx="535428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5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75"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176" name="PlaceHolder 2"/>
          <p:cNvSpPr>
            <a:spLocks noGrp="1"/>
          </p:cNvSpPr>
          <p:nvPr>
            <p:ph/>
          </p:nvPr>
        </p:nvSpPr>
        <p:spPr>
          <a:xfrm>
            <a:off x="609480" y="1604520"/>
            <a:ext cx="5354280" cy="3977280"/>
          </a:xfrm>
          <a:prstGeom prst="rect">
            <a:avLst/>
          </a:prstGeom>
          <a:noFill/>
          <a:ln w="0">
            <a:noFill/>
          </a:ln>
        </p:spPr>
        <p:txBody>
          <a:bodyPr lIns="0" rIns="0" tIns="0" bIns="0" anchor="t">
            <a:normAutofit/>
          </a:bodyPr>
          <a:p>
            <a:endParaRPr b="0" lang="fr-FR" sz="3200" spc="-1" strike="noStrike">
              <a:latin typeface="Arial"/>
            </a:endParaRPr>
          </a:p>
        </p:txBody>
      </p:sp>
      <p:sp>
        <p:nvSpPr>
          <p:cNvPr id="177"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78" name="PlaceHolder 4"/>
          <p:cNvSpPr>
            <a:spLocks noGrp="1"/>
          </p:cNvSpPr>
          <p:nvPr>
            <p:ph/>
          </p:nvPr>
        </p:nvSpPr>
        <p:spPr>
          <a:xfrm>
            <a:off x="6231960" y="3682080"/>
            <a:ext cx="535428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5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79"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180"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81"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82" name="PlaceHolder 4"/>
          <p:cNvSpPr>
            <a:spLocks noGrp="1"/>
          </p:cNvSpPr>
          <p:nvPr>
            <p:ph/>
          </p:nvPr>
        </p:nvSpPr>
        <p:spPr>
          <a:xfrm>
            <a:off x="609480" y="3682080"/>
            <a:ext cx="1097244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5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183"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184" name="PlaceHolder 2"/>
          <p:cNvSpPr>
            <a:spLocks noGrp="1"/>
          </p:cNvSpPr>
          <p:nvPr>
            <p:ph/>
          </p:nvPr>
        </p:nvSpPr>
        <p:spPr>
          <a:xfrm>
            <a:off x="609480" y="1604520"/>
            <a:ext cx="109724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85" name="PlaceHolder 3"/>
          <p:cNvSpPr>
            <a:spLocks noGrp="1"/>
          </p:cNvSpPr>
          <p:nvPr>
            <p:ph/>
          </p:nvPr>
        </p:nvSpPr>
        <p:spPr>
          <a:xfrm>
            <a:off x="609480" y="3682080"/>
            <a:ext cx="1097244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5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186"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187"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88"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89" name="PlaceHolder 4"/>
          <p:cNvSpPr>
            <a:spLocks noGrp="1"/>
          </p:cNvSpPr>
          <p:nvPr>
            <p:ph/>
          </p:nvPr>
        </p:nvSpPr>
        <p:spPr>
          <a:xfrm>
            <a:off x="609480" y="368208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90" name="PlaceHolder 5"/>
          <p:cNvSpPr>
            <a:spLocks noGrp="1"/>
          </p:cNvSpPr>
          <p:nvPr>
            <p:ph/>
          </p:nvPr>
        </p:nvSpPr>
        <p:spPr>
          <a:xfrm>
            <a:off x="6231960" y="3682080"/>
            <a:ext cx="535428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1" name="PlaceHolder 1"/>
          <p:cNvSpPr>
            <a:spLocks noGrp="1"/>
          </p:cNvSpPr>
          <p:nvPr>
            <p:ph type="subTitle"/>
          </p:nvPr>
        </p:nvSpPr>
        <p:spPr>
          <a:xfrm>
            <a:off x="609480" y="273600"/>
            <a:ext cx="10972440" cy="5307840"/>
          </a:xfrm>
          <a:prstGeom prst="rect">
            <a:avLst/>
          </a:prstGeom>
          <a:noFill/>
          <a:ln w="0">
            <a:noFill/>
          </a:ln>
        </p:spPr>
        <p:txBody>
          <a:bodyPr lIns="0" rIns="0" tIns="0" bIns="0" anchor="ctr">
            <a:noAutofit/>
          </a:bodyPr>
          <a:p>
            <a:pPr algn="ctr">
              <a:buNone/>
            </a:pPr>
            <a:endParaRPr b="0" lang="fr-FR" sz="3200" spc="-1" strike="noStrike">
              <a:latin typeface="Arial"/>
            </a:endParaRPr>
          </a:p>
        </p:txBody>
      </p:sp>
    </p:spTree>
  </p:cSld>
</p:sldLayout>
</file>

<file path=ppt/slideLayouts/slideLayout6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191"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192" name="PlaceHolder 2"/>
          <p:cNvSpPr>
            <a:spLocks noGrp="1"/>
          </p:cNvSpPr>
          <p:nvPr>
            <p:ph/>
          </p:nvPr>
        </p:nvSpPr>
        <p:spPr>
          <a:xfrm>
            <a:off x="609480" y="160452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93" name="PlaceHolder 3"/>
          <p:cNvSpPr>
            <a:spLocks noGrp="1"/>
          </p:cNvSpPr>
          <p:nvPr>
            <p:ph/>
          </p:nvPr>
        </p:nvSpPr>
        <p:spPr>
          <a:xfrm>
            <a:off x="4319640" y="160452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94" name="PlaceHolder 4"/>
          <p:cNvSpPr>
            <a:spLocks noGrp="1"/>
          </p:cNvSpPr>
          <p:nvPr>
            <p:ph/>
          </p:nvPr>
        </p:nvSpPr>
        <p:spPr>
          <a:xfrm>
            <a:off x="8029800" y="160452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95" name="PlaceHolder 5"/>
          <p:cNvSpPr>
            <a:spLocks noGrp="1"/>
          </p:cNvSpPr>
          <p:nvPr>
            <p:ph/>
          </p:nvPr>
        </p:nvSpPr>
        <p:spPr>
          <a:xfrm>
            <a:off x="609480" y="368208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96" name="PlaceHolder 6"/>
          <p:cNvSpPr>
            <a:spLocks noGrp="1"/>
          </p:cNvSpPr>
          <p:nvPr>
            <p:ph/>
          </p:nvPr>
        </p:nvSpPr>
        <p:spPr>
          <a:xfrm>
            <a:off x="4319640" y="368208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97" name="PlaceHolder 7"/>
          <p:cNvSpPr>
            <a:spLocks noGrp="1"/>
          </p:cNvSpPr>
          <p:nvPr>
            <p:ph/>
          </p:nvPr>
        </p:nvSpPr>
        <p:spPr>
          <a:xfrm>
            <a:off x="8029800" y="3682080"/>
            <a:ext cx="353304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6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6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201"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202" name="PlaceHolder 2"/>
          <p:cNvSpPr>
            <a:spLocks noGrp="1"/>
          </p:cNvSpPr>
          <p:nvPr>
            <p:ph type="subTitle"/>
          </p:nvPr>
        </p:nvSpPr>
        <p:spPr>
          <a:xfrm>
            <a:off x="609480" y="1604520"/>
            <a:ext cx="10972440" cy="3977280"/>
          </a:xfrm>
          <a:prstGeom prst="rect">
            <a:avLst/>
          </a:prstGeom>
          <a:noFill/>
          <a:ln w="0">
            <a:noFill/>
          </a:ln>
        </p:spPr>
        <p:txBody>
          <a:bodyPr lIns="0" rIns="0" tIns="0" bIns="0" anchor="ctr">
            <a:noAutofit/>
          </a:bodyPr>
          <a:p>
            <a:pPr algn="ctr">
              <a:buNone/>
            </a:pPr>
            <a:endParaRPr b="0" lang="fr-FR" sz="3200" spc="-1" strike="noStrike">
              <a:latin typeface="Arial"/>
            </a:endParaRPr>
          </a:p>
        </p:txBody>
      </p:sp>
    </p:spTree>
  </p:cSld>
</p:sldLayout>
</file>

<file path=ppt/slideLayouts/slideLayout6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203"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204" name="PlaceHolder 2"/>
          <p:cNvSpPr>
            <a:spLocks noGrp="1"/>
          </p:cNvSpPr>
          <p:nvPr>
            <p:ph/>
          </p:nvPr>
        </p:nvSpPr>
        <p:spPr>
          <a:xfrm>
            <a:off x="609480" y="1604520"/>
            <a:ext cx="10972440" cy="397728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6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205"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206" name="PlaceHolder 2"/>
          <p:cNvSpPr>
            <a:spLocks noGrp="1"/>
          </p:cNvSpPr>
          <p:nvPr>
            <p:ph/>
          </p:nvPr>
        </p:nvSpPr>
        <p:spPr>
          <a:xfrm>
            <a:off x="609480" y="1604520"/>
            <a:ext cx="5354280" cy="3977280"/>
          </a:xfrm>
          <a:prstGeom prst="rect">
            <a:avLst/>
          </a:prstGeom>
          <a:noFill/>
          <a:ln w="0">
            <a:noFill/>
          </a:ln>
        </p:spPr>
        <p:txBody>
          <a:bodyPr lIns="0" rIns="0" tIns="0" bIns="0" anchor="t">
            <a:normAutofit/>
          </a:bodyPr>
          <a:p>
            <a:endParaRPr b="0" lang="fr-FR" sz="3200" spc="-1" strike="noStrike">
              <a:latin typeface="Arial"/>
            </a:endParaRPr>
          </a:p>
        </p:txBody>
      </p:sp>
      <p:sp>
        <p:nvSpPr>
          <p:cNvPr id="207" name="PlaceHolder 3"/>
          <p:cNvSpPr>
            <a:spLocks noGrp="1"/>
          </p:cNvSpPr>
          <p:nvPr>
            <p:ph/>
          </p:nvPr>
        </p:nvSpPr>
        <p:spPr>
          <a:xfrm>
            <a:off x="6231960" y="1604520"/>
            <a:ext cx="5354280" cy="397728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6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208"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Tree>
  </p:cSld>
</p:sldLayout>
</file>

<file path=ppt/slideLayouts/slideLayout6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209" name="PlaceHolder 1"/>
          <p:cNvSpPr>
            <a:spLocks noGrp="1"/>
          </p:cNvSpPr>
          <p:nvPr>
            <p:ph type="subTitle"/>
          </p:nvPr>
        </p:nvSpPr>
        <p:spPr>
          <a:xfrm>
            <a:off x="609480" y="273600"/>
            <a:ext cx="10972440" cy="5307840"/>
          </a:xfrm>
          <a:prstGeom prst="rect">
            <a:avLst/>
          </a:prstGeom>
          <a:noFill/>
          <a:ln w="0">
            <a:noFill/>
          </a:ln>
        </p:spPr>
        <p:txBody>
          <a:bodyPr lIns="0" rIns="0" tIns="0" bIns="0" anchor="ctr">
            <a:noAutofit/>
          </a:bodyPr>
          <a:p>
            <a:pPr algn="ctr">
              <a:buNone/>
            </a:pPr>
            <a:endParaRPr b="0" lang="fr-FR" sz="3200" spc="-1" strike="noStrike">
              <a:latin typeface="Arial"/>
            </a:endParaRPr>
          </a:p>
        </p:txBody>
      </p:sp>
    </p:spTree>
  </p:cSld>
</p:sldLayout>
</file>

<file path=ppt/slideLayouts/slideLayout6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210"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211"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212" name="PlaceHolder 3"/>
          <p:cNvSpPr>
            <a:spLocks noGrp="1"/>
          </p:cNvSpPr>
          <p:nvPr>
            <p:ph/>
          </p:nvPr>
        </p:nvSpPr>
        <p:spPr>
          <a:xfrm>
            <a:off x="6231960" y="1604520"/>
            <a:ext cx="5354280" cy="3977280"/>
          </a:xfrm>
          <a:prstGeom prst="rect">
            <a:avLst/>
          </a:prstGeom>
          <a:noFill/>
          <a:ln w="0">
            <a:noFill/>
          </a:ln>
        </p:spPr>
        <p:txBody>
          <a:bodyPr lIns="0" rIns="0" tIns="0" bIns="0" anchor="t">
            <a:normAutofit/>
          </a:bodyPr>
          <a:p>
            <a:endParaRPr b="0" lang="fr-FR" sz="3200" spc="-1" strike="noStrike">
              <a:latin typeface="Arial"/>
            </a:endParaRPr>
          </a:p>
        </p:txBody>
      </p:sp>
      <p:sp>
        <p:nvSpPr>
          <p:cNvPr id="213" name="PlaceHolder 4"/>
          <p:cNvSpPr>
            <a:spLocks noGrp="1"/>
          </p:cNvSpPr>
          <p:nvPr>
            <p:ph/>
          </p:nvPr>
        </p:nvSpPr>
        <p:spPr>
          <a:xfrm>
            <a:off x="609480" y="3682080"/>
            <a:ext cx="535428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6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214"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215" name="PlaceHolder 2"/>
          <p:cNvSpPr>
            <a:spLocks noGrp="1"/>
          </p:cNvSpPr>
          <p:nvPr>
            <p:ph/>
          </p:nvPr>
        </p:nvSpPr>
        <p:spPr>
          <a:xfrm>
            <a:off x="609480" y="1604520"/>
            <a:ext cx="5354280" cy="3977280"/>
          </a:xfrm>
          <a:prstGeom prst="rect">
            <a:avLst/>
          </a:prstGeom>
          <a:noFill/>
          <a:ln w="0">
            <a:noFill/>
          </a:ln>
        </p:spPr>
        <p:txBody>
          <a:bodyPr lIns="0" rIns="0" tIns="0" bIns="0" anchor="t">
            <a:normAutofit/>
          </a:bodyPr>
          <a:p>
            <a:endParaRPr b="0" lang="fr-FR" sz="3200" spc="-1" strike="noStrike">
              <a:latin typeface="Arial"/>
            </a:endParaRPr>
          </a:p>
        </p:txBody>
      </p:sp>
      <p:sp>
        <p:nvSpPr>
          <p:cNvPr id="216"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217" name="PlaceHolder 4"/>
          <p:cNvSpPr>
            <a:spLocks noGrp="1"/>
          </p:cNvSpPr>
          <p:nvPr>
            <p:ph/>
          </p:nvPr>
        </p:nvSpPr>
        <p:spPr>
          <a:xfrm>
            <a:off x="6231960" y="3682080"/>
            <a:ext cx="535428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6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218"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219"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220"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221" name="PlaceHolder 4"/>
          <p:cNvSpPr>
            <a:spLocks noGrp="1"/>
          </p:cNvSpPr>
          <p:nvPr>
            <p:ph/>
          </p:nvPr>
        </p:nvSpPr>
        <p:spPr>
          <a:xfrm>
            <a:off x="609480" y="3682080"/>
            <a:ext cx="1097244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2"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13"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4" name="PlaceHolder 3"/>
          <p:cNvSpPr>
            <a:spLocks noGrp="1"/>
          </p:cNvSpPr>
          <p:nvPr>
            <p:ph/>
          </p:nvPr>
        </p:nvSpPr>
        <p:spPr>
          <a:xfrm>
            <a:off x="6231960" y="1604520"/>
            <a:ext cx="5354280" cy="3977280"/>
          </a:xfrm>
          <a:prstGeom prst="rect">
            <a:avLst/>
          </a:prstGeom>
          <a:noFill/>
          <a:ln w="0">
            <a:noFill/>
          </a:ln>
        </p:spPr>
        <p:txBody>
          <a:bodyPr lIns="0" rIns="0" tIns="0" bIns="0" anchor="t">
            <a:normAutofit/>
          </a:bodyPr>
          <a:p>
            <a:endParaRPr b="0" lang="fr-FR" sz="3200" spc="-1" strike="noStrike">
              <a:latin typeface="Arial"/>
            </a:endParaRPr>
          </a:p>
        </p:txBody>
      </p:sp>
      <p:sp>
        <p:nvSpPr>
          <p:cNvPr id="15" name="PlaceHolder 4"/>
          <p:cNvSpPr>
            <a:spLocks noGrp="1"/>
          </p:cNvSpPr>
          <p:nvPr>
            <p:ph/>
          </p:nvPr>
        </p:nvSpPr>
        <p:spPr>
          <a:xfrm>
            <a:off x="609480" y="3682080"/>
            <a:ext cx="535428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7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22"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223" name="PlaceHolder 2"/>
          <p:cNvSpPr>
            <a:spLocks noGrp="1"/>
          </p:cNvSpPr>
          <p:nvPr>
            <p:ph/>
          </p:nvPr>
        </p:nvSpPr>
        <p:spPr>
          <a:xfrm>
            <a:off x="609480" y="1604520"/>
            <a:ext cx="109724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224" name="PlaceHolder 3"/>
          <p:cNvSpPr>
            <a:spLocks noGrp="1"/>
          </p:cNvSpPr>
          <p:nvPr>
            <p:ph/>
          </p:nvPr>
        </p:nvSpPr>
        <p:spPr>
          <a:xfrm>
            <a:off x="609480" y="3682080"/>
            <a:ext cx="1097244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7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25"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226"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227"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228" name="PlaceHolder 4"/>
          <p:cNvSpPr>
            <a:spLocks noGrp="1"/>
          </p:cNvSpPr>
          <p:nvPr>
            <p:ph/>
          </p:nvPr>
        </p:nvSpPr>
        <p:spPr>
          <a:xfrm>
            <a:off x="609480" y="368208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229" name="PlaceHolder 5"/>
          <p:cNvSpPr>
            <a:spLocks noGrp="1"/>
          </p:cNvSpPr>
          <p:nvPr>
            <p:ph/>
          </p:nvPr>
        </p:nvSpPr>
        <p:spPr>
          <a:xfrm>
            <a:off x="6231960" y="3682080"/>
            <a:ext cx="535428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7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230"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231" name="PlaceHolder 2"/>
          <p:cNvSpPr>
            <a:spLocks noGrp="1"/>
          </p:cNvSpPr>
          <p:nvPr>
            <p:ph/>
          </p:nvPr>
        </p:nvSpPr>
        <p:spPr>
          <a:xfrm>
            <a:off x="609480" y="160452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232" name="PlaceHolder 3"/>
          <p:cNvSpPr>
            <a:spLocks noGrp="1"/>
          </p:cNvSpPr>
          <p:nvPr>
            <p:ph/>
          </p:nvPr>
        </p:nvSpPr>
        <p:spPr>
          <a:xfrm>
            <a:off x="4319640" y="160452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233" name="PlaceHolder 4"/>
          <p:cNvSpPr>
            <a:spLocks noGrp="1"/>
          </p:cNvSpPr>
          <p:nvPr>
            <p:ph/>
          </p:nvPr>
        </p:nvSpPr>
        <p:spPr>
          <a:xfrm>
            <a:off x="8029800" y="160452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234" name="PlaceHolder 5"/>
          <p:cNvSpPr>
            <a:spLocks noGrp="1"/>
          </p:cNvSpPr>
          <p:nvPr>
            <p:ph/>
          </p:nvPr>
        </p:nvSpPr>
        <p:spPr>
          <a:xfrm>
            <a:off x="609480" y="368208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235" name="PlaceHolder 6"/>
          <p:cNvSpPr>
            <a:spLocks noGrp="1"/>
          </p:cNvSpPr>
          <p:nvPr>
            <p:ph/>
          </p:nvPr>
        </p:nvSpPr>
        <p:spPr>
          <a:xfrm>
            <a:off x="4319640" y="3682080"/>
            <a:ext cx="3533040" cy="1896840"/>
          </a:xfrm>
          <a:prstGeom prst="rect">
            <a:avLst/>
          </a:prstGeom>
          <a:noFill/>
          <a:ln w="0">
            <a:noFill/>
          </a:ln>
        </p:spPr>
        <p:txBody>
          <a:bodyPr lIns="0" rIns="0" tIns="0" bIns="0" anchor="t">
            <a:normAutofit/>
          </a:bodyPr>
          <a:p>
            <a:endParaRPr b="0" lang="fr-FR" sz="3200" spc="-1" strike="noStrike">
              <a:latin typeface="Arial"/>
            </a:endParaRPr>
          </a:p>
        </p:txBody>
      </p:sp>
      <p:sp>
        <p:nvSpPr>
          <p:cNvPr id="236" name="PlaceHolder 7"/>
          <p:cNvSpPr>
            <a:spLocks noGrp="1"/>
          </p:cNvSpPr>
          <p:nvPr>
            <p:ph/>
          </p:nvPr>
        </p:nvSpPr>
        <p:spPr>
          <a:xfrm>
            <a:off x="8029800" y="3682080"/>
            <a:ext cx="353304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6"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17" name="PlaceHolder 2"/>
          <p:cNvSpPr>
            <a:spLocks noGrp="1"/>
          </p:cNvSpPr>
          <p:nvPr>
            <p:ph/>
          </p:nvPr>
        </p:nvSpPr>
        <p:spPr>
          <a:xfrm>
            <a:off x="609480" y="1604520"/>
            <a:ext cx="5354280" cy="3977280"/>
          </a:xfrm>
          <a:prstGeom prst="rect">
            <a:avLst/>
          </a:prstGeom>
          <a:noFill/>
          <a:ln w="0">
            <a:noFill/>
          </a:ln>
        </p:spPr>
        <p:txBody>
          <a:bodyPr lIns="0" rIns="0" tIns="0" bIns="0" anchor="t">
            <a:normAutofit/>
          </a:bodyPr>
          <a:p>
            <a:endParaRPr b="0" lang="fr-FR" sz="3200" spc="-1" strike="noStrike">
              <a:latin typeface="Arial"/>
            </a:endParaRPr>
          </a:p>
        </p:txBody>
      </p:sp>
      <p:sp>
        <p:nvSpPr>
          <p:cNvPr id="18"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19" name="PlaceHolder 4"/>
          <p:cNvSpPr>
            <a:spLocks noGrp="1"/>
          </p:cNvSpPr>
          <p:nvPr>
            <p:ph/>
          </p:nvPr>
        </p:nvSpPr>
        <p:spPr>
          <a:xfrm>
            <a:off x="6231960" y="3682080"/>
            <a:ext cx="535428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20"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21"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22"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endParaRPr b="0" lang="fr-FR" sz="3200" spc="-1" strike="noStrike">
              <a:latin typeface="Arial"/>
            </a:endParaRPr>
          </a:p>
        </p:txBody>
      </p:sp>
      <p:sp>
        <p:nvSpPr>
          <p:cNvPr id="23" name="PlaceHolder 4"/>
          <p:cNvSpPr>
            <a:spLocks noGrp="1"/>
          </p:cNvSpPr>
          <p:nvPr>
            <p:ph/>
          </p:nvPr>
        </p:nvSpPr>
        <p:spPr>
          <a:xfrm>
            <a:off x="609480" y="3682080"/>
            <a:ext cx="10972440" cy="189684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jpe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 Id="rId9" Type="http://schemas.openxmlformats.org/officeDocument/2006/relationships/slideLayout" Target="../slideLayouts/slideLayout7.xml"/><Relationship Id="rId10" Type="http://schemas.openxmlformats.org/officeDocument/2006/relationships/slideLayout" Target="../slideLayouts/slideLayout8.xml"/><Relationship Id="rId11" Type="http://schemas.openxmlformats.org/officeDocument/2006/relationships/slideLayout" Target="../slideLayouts/slideLayout9.xml"/><Relationship Id="rId12" Type="http://schemas.openxmlformats.org/officeDocument/2006/relationships/slideLayout" Target="../slideLayouts/slideLayout10.xml"/><Relationship Id="rId13" Type="http://schemas.openxmlformats.org/officeDocument/2006/relationships/slideLayout" Target="../slideLayouts/slideLayout11.xml"/><Relationship Id="rId14"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image" Target="../media/image2.jpeg"/><Relationship Id="rId3" Type="http://schemas.openxmlformats.org/officeDocument/2006/relationships/slideLayout" Target="../slideLayouts/slideLayout13.xml"/><Relationship Id="rId4" Type="http://schemas.openxmlformats.org/officeDocument/2006/relationships/slideLayout" Target="../slideLayouts/slideLayout14.xml"/><Relationship Id="rId5" Type="http://schemas.openxmlformats.org/officeDocument/2006/relationships/slideLayout" Target="../slideLayouts/slideLayout15.xml"/><Relationship Id="rId6" Type="http://schemas.openxmlformats.org/officeDocument/2006/relationships/slideLayout" Target="../slideLayouts/slideLayout16.xml"/><Relationship Id="rId7" Type="http://schemas.openxmlformats.org/officeDocument/2006/relationships/slideLayout" Target="../slideLayouts/slideLayout17.xml"/><Relationship Id="rId8" Type="http://schemas.openxmlformats.org/officeDocument/2006/relationships/slideLayout" Target="../slideLayouts/slideLayout18.xml"/><Relationship Id="rId9" Type="http://schemas.openxmlformats.org/officeDocument/2006/relationships/slideLayout" Target="../slideLayouts/slideLayout19.xml"/><Relationship Id="rId10" Type="http://schemas.openxmlformats.org/officeDocument/2006/relationships/slideLayout" Target="../slideLayouts/slideLayout20.xml"/><Relationship Id="rId11" Type="http://schemas.openxmlformats.org/officeDocument/2006/relationships/slideLayout" Target="../slideLayouts/slideLayout21.xml"/><Relationship Id="rId12" Type="http://schemas.openxmlformats.org/officeDocument/2006/relationships/slideLayout" Target="../slideLayouts/slideLayout22.xml"/><Relationship Id="rId13" Type="http://schemas.openxmlformats.org/officeDocument/2006/relationships/slideLayout" Target="../slideLayouts/slideLayout23.xml"/><Relationship Id="rId14" Type="http://schemas.openxmlformats.org/officeDocument/2006/relationships/slideLayout" Target="../slideLayouts/slideLayout24.xml"/>
</Relationships>
</file>

<file path=ppt/slideMasters/_rels/slideMaster3.xml.rels><?xml version="1.0" encoding="UTF-8"?>
<Relationships xmlns="http://schemas.openxmlformats.org/package/2006/relationships"><Relationship Id="rId1" Type="http://schemas.openxmlformats.org/officeDocument/2006/relationships/theme" Target="../theme/theme3.xml"/><Relationship Id="rId2" Type="http://schemas.openxmlformats.org/officeDocument/2006/relationships/image" Target="../media/image3.png"/><Relationship Id="rId3" Type="http://schemas.openxmlformats.org/officeDocument/2006/relationships/image" Target="../media/image4.png"/><Relationship Id="rId4" Type="http://schemas.openxmlformats.org/officeDocument/2006/relationships/slideLayout" Target="../slideLayouts/slideLayout25.xml"/><Relationship Id="rId5" Type="http://schemas.openxmlformats.org/officeDocument/2006/relationships/slideLayout" Target="../slideLayouts/slideLayout26.xml"/><Relationship Id="rId6" Type="http://schemas.openxmlformats.org/officeDocument/2006/relationships/slideLayout" Target="../slideLayouts/slideLayout27.xml"/><Relationship Id="rId7" Type="http://schemas.openxmlformats.org/officeDocument/2006/relationships/slideLayout" Target="../slideLayouts/slideLayout28.xml"/><Relationship Id="rId8" Type="http://schemas.openxmlformats.org/officeDocument/2006/relationships/slideLayout" Target="../slideLayouts/slideLayout29.xml"/><Relationship Id="rId9" Type="http://schemas.openxmlformats.org/officeDocument/2006/relationships/slideLayout" Target="../slideLayouts/slideLayout30.xml"/><Relationship Id="rId10" Type="http://schemas.openxmlformats.org/officeDocument/2006/relationships/slideLayout" Target="../slideLayouts/slideLayout31.xml"/><Relationship Id="rId11" Type="http://schemas.openxmlformats.org/officeDocument/2006/relationships/slideLayout" Target="../slideLayouts/slideLayout32.xml"/><Relationship Id="rId12" Type="http://schemas.openxmlformats.org/officeDocument/2006/relationships/slideLayout" Target="../slideLayouts/slideLayout33.xml"/><Relationship Id="rId13" Type="http://schemas.openxmlformats.org/officeDocument/2006/relationships/slideLayout" Target="../slideLayouts/slideLayout34.xml"/><Relationship Id="rId14" Type="http://schemas.openxmlformats.org/officeDocument/2006/relationships/slideLayout" Target="../slideLayouts/slideLayout35.xml"/><Relationship Id="rId15" Type="http://schemas.openxmlformats.org/officeDocument/2006/relationships/slideLayout" Target="../slideLayouts/slideLayout36.xml"/>
</Relationships>
</file>

<file path=ppt/slideMasters/_rels/slideMaster4.xml.rels><?xml version="1.0" encoding="UTF-8"?>
<Relationships xmlns="http://schemas.openxmlformats.org/package/2006/relationships"><Relationship Id="rId1" Type="http://schemas.openxmlformats.org/officeDocument/2006/relationships/theme" Target="../theme/theme4.xml"/><Relationship Id="rId2" Type="http://schemas.openxmlformats.org/officeDocument/2006/relationships/slideLayout" Target="../slideLayouts/slideLayout37.xml"/><Relationship Id="rId3" Type="http://schemas.openxmlformats.org/officeDocument/2006/relationships/slideLayout" Target="../slideLayouts/slideLayout38.xml"/><Relationship Id="rId4" Type="http://schemas.openxmlformats.org/officeDocument/2006/relationships/slideLayout" Target="../slideLayouts/slideLayout39.xml"/><Relationship Id="rId5" Type="http://schemas.openxmlformats.org/officeDocument/2006/relationships/slideLayout" Target="../slideLayouts/slideLayout40.xml"/><Relationship Id="rId6" Type="http://schemas.openxmlformats.org/officeDocument/2006/relationships/slideLayout" Target="../slideLayouts/slideLayout41.xml"/><Relationship Id="rId7" Type="http://schemas.openxmlformats.org/officeDocument/2006/relationships/slideLayout" Target="../slideLayouts/slideLayout42.xml"/><Relationship Id="rId8" Type="http://schemas.openxmlformats.org/officeDocument/2006/relationships/slideLayout" Target="../slideLayouts/slideLayout43.xml"/><Relationship Id="rId9" Type="http://schemas.openxmlformats.org/officeDocument/2006/relationships/slideLayout" Target="../slideLayouts/slideLayout44.xml"/><Relationship Id="rId10" Type="http://schemas.openxmlformats.org/officeDocument/2006/relationships/slideLayout" Target="../slideLayouts/slideLayout45.xml"/><Relationship Id="rId11" Type="http://schemas.openxmlformats.org/officeDocument/2006/relationships/slideLayout" Target="../slideLayouts/slideLayout46.xml"/><Relationship Id="rId12" Type="http://schemas.openxmlformats.org/officeDocument/2006/relationships/slideLayout" Target="../slideLayouts/slideLayout47.xml"/><Relationship Id="rId13" Type="http://schemas.openxmlformats.org/officeDocument/2006/relationships/slideLayout" Target="../slideLayouts/slideLayout48.xml"/>
</Relationships>
</file>

<file path=ppt/slideMasters/_rels/slideMaster5.xml.rels><?xml version="1.0" encoding="UTF-8"?>
<Relationships xmlns="http://schemas.openxmlformats.org/package/2006/relationships"><Relationship Id="rId1" Type="http://schemas.openxmlformats.org/officeDocument/2006/relationships/theme" Target="../theme/theme5.xml"/><Relationship Id="rId2" Type="http://schemas.openxmlformats.org/officeDocument/2006/relationships/image" Target="../media/image5.jpeg"/><Relationship Id="rId3" Type="http://schemas.openxmlformats.org/officeDocument/2006/relationships/slideLayout" Target="../slideLayouts/slideLayout49.xml"/><Relationship Id="rId4" Type="http://schemas.openxmlformats.org/officeDocument/2006/relationships/slideLayout" Target="../slideLayouts/slideLayout50.xml"/><Relationship Id="rId5" Type="http://schemas.openxmlformats.org/officeDocument/2006/relationships/slideLayout" Target="../slideLayouts/slideLayout51.xml"/><Relationship Id="rId6" Type="http://schemas.openxmlformats.org/officeDocument/2006/relationships/slideLayout" Target="../slideLayouts/slideLayout52.xml"/><Relationship Id="rId7" Type="http://schemas.openxmlformats.org/officeDocument/2006/relationships/slideLayout" Target="../slideLayouts/slideLayout53.xml"/><Relationship Id="rId8" Type="http://schemas.openxmlformats.org/officeDocument/2006/relationships/slideLayout" Target="../slideLayouts/slideLayout54.xml"/><Relationship Id="rId9" Type="http://schemas.openxmlformats.org/officeDocument/2006/relationships/slideLayout" Target="../slideLayouts/slideLayout55.xml"/><Relationship Id="rId10" Type="http://schemas.openxmlformats.org/officeDocument/2006/relationships/slideLayout" Target="../slideLayouts/slideLayout56.xml"/><Relationship Id="rId11" Type="http://schemas.openxmlformats.org/officeDocument/2006/relationships/slideLayout" Target="../slideLayouts/slideLayout57.xml"/><Relationship Id="rId12" Type="http://schemas.openxmlformats.org/officeDocument/2006/relationships/slideLayout" Target="../slideLayouts/slideLayout58.xml"/><Relationship Id="rId13" Type="http://schemas.openxmlformats.org/officeDocument/2006/relationships/slideLayout" Target="../slideLayouts/slideLayout59.xml"/><Relationship Id="rId14" Type="http://schemas.openxmlformats.org/officeDocument/2006/relationships/slideLayout" Target="../slideLayouts/slideLayout60.xml"/>
</Relationships>
</file>

<file path=ppt/slideMasters/_rels/slideMaster6.xml.rels><?xml version="1.0" encoding="UTF-8"?>
<Relationships xmlns="http://schemas.openxmlformats.org/package/2006/relationships"><Relationship Id="rId1" Type="http://schemas.openxmlformats.org/officeDocument/2006/relationships/theme" Target="../theme/theme6.xml"/><Relationship Id="rId2" Type="http://schemas.openxmlformats.org/officeDocument/2006/relationships/image" Target="../media/image6.jpeg"/><Relationship Id="rId3" Type="http://schemas.openxmlformats.org/officeDocument/2006/relationships/slideLayout" Target="../slideLayouts/slideLayout61.xml"/><Relationship Id="rId4" Type="http://schemas.openxmlformats.org/officeDocument/2006/relationships/slideLayout" Target="../slideLayouts/slideLayout62.xml"/><Relationship Id="rId5" Type="http://schemas.openxmlformats.org/officeDocument/2006/relationships/slideLayout" Target="../slideLayouts/slideLayout63.xml"/><Relationship Id="rId6" Type="http://schemas.openxmlformats.org/officeDocument/2006/relationships/slideLayout" Target="../slideLayouts/slideLayout64.xml"/><Relationship Id="rId7" Type="http://schemas.openxmlformats.org/officeDocument/2006/relationships/slideLayout" Target="../slideLayouts/slideLayout65.xml"/><Relationship Id="rId8" Type="http://schemas.openxmlformats.org/officeDocument/2006/relationships/slideLayout" Target="../slideLayouts/slideLayout66.xml"/><Relationship Id="rId9" Type="http://schemas.openxmlformats.org/officeDocument/2006/relationships/slideLayout" Target="../slideLayouts/slideLayout67.xml"/><Relationship Id="rId10" Type="http://schemas.openxmlformats.org/officeDocument/2006/relationships/slideLayout" Target="../slideLayouts/slideLayout68.xml"/><Relationship Id="rId11" Type="http://schemas.openxmlformats.org/officeDocument/2006/relationships/slideLayout" Target="../slideLayouts/slideLayout69.xml"/><Relationship Id="rId12" Type="http://schemas.openxmlformats.org/officeDocument/2006/relationships/slideLayout" Target="../slideLayouts/slideLayout70.xml"/><Relationship Id="rId13" Type="http://schemas.openxmlformats.org/officeDocument/2006/relationships/slideLayout" Target="../slideLayouts/slideLayout71.xml"/><Relationship Id="rId14" Type="http://schemas.openxmlformats.org/officeDocument/2006/relationships/slideLayout" Target="../slideLayouts/slideLayout72.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2">
            <a:alphaModFix amt="50000"/>
          </a:blip>
          <a:stretch/>
        </a:blipFill>
      </p:bgPr>
    </p:bg>
    <p:spTree>
      <p:nvGrpSpPr>
        <p:cNvPr id="1" name=""/>
        <p:cNvGrpSpPr/>
        <p:nvPr/>
      </p:nvGrpSpPr>
      <p:grpSpPr>
        <a:xfrm>
          <a:off x="0" y="0"/>
          <a:ext cx="0" cy="0"/>
          <a:chOff x="0" y="0"/>
          <a:chExt cx="0" cy="0"/>
        </a:xfrm>
      </p:grpSpPr>
      <p:sp>
        <p:nvSpPr>
          <p:cNvPr id="0" name="Google Shape;10;p40"/>
          <p:cNvSpPr/>
          <p:nvPr/>
        </p:nvSpPr>
        <p:spPr>
          <a:xfrm>
            <a:off x="-26280" y="6540120"/>
            <a:ext cx="371880" cy="211320"/>
          </a:xfrm>
          <a:prstGeom prst="rect">
            <a:avLst/>
          </a:prstGeom>
          <a:noFill/>
          <a:ln w="0">
            <a:noFill/>
          </a:ln>
        </p:spPr>
        <p:style>
          <a:lnRef idx="0"/>
          <a:fillRef idx="0"/>
          <a:effectRef idx="0"/>
          <a:fontRef idx="minor"/>
        </p:style>
        <p:txBody>
          <a:bodyPr lIns="90000" rIns="90000" tIns="45000" bIns="45000" anchor="t">
            <a:spAutoFit/>
          </a:bodyPr>
          <a:p>
            <a:pPr algn="ctr">
              <a:lnSpc>
                <a:spcPct val="100000"/>
              </a:lnSpc>
              <a:buNone/>
              <a:tabLst>
                <a:tab algn="l" pos="0"/>
              </a:tabLst>
            </a:pPr>
            <a:fld id="{194B647E-14F5-4330-AFB1-27CFB420EF6B}" type="slidenum">
              <a:rPr b="0" lang="fr-FR" sz="800" spc="-1" strike="noStrike">
                <a:solidFill>
                  <a:srgbClr val="625d65"/>
                </a:solidFill>
                <a:latin typeface="Monda"/>
                <a:ea typeface="Monda"/>
              </a:rPr>
              <a:t>&lt;numéro&gt;</a:t>
            </a:fld>
            <a:endParaRPr b="0" lang="fr-FR" sz="800" spc="-1" strike="noStrike">
              <a:latin typeface="Arial"/>
            </a:endParaRPr>
          </a:p>
        </p:txBody>
      </p:sp>
      <p:sp>
        <p:nvSpPr>
          <p:cNvPr id="1"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r>
              <a:rPr b="0" lang="fr-FR" sz="4400" spc="-1" strike="noStrike">
                <a:latin typeface="Arial"/>
              </a:rPr>
              <a:t>Cliquez pour éditer le format du texte-titre</a:t>
            </a:r>
            <a:endParaRPr b="0" lang="fr-FR" sz="4400" spc="-1" strike="noStrike">
              <a:latin typeface="Arial"/>
            </a:endParaRPr>
          </a:p>
        </p:txBody>
      </p:sp>
      <p:sp>
        <p:nvSpPr>
          <p:cNvPr id="2" name="PlaceHolder 2"/>
          <p:cNvSpPr>
            <a:spLocks noGrp="1"/>
          </p:cNvSpPr>
          <p:nvPr>
            <p:ph type="body"/>
          </p:nvPr>
        </p:nvSpPr>
        <p:spPr>
          <a:xfrm>
            <a:off x="609480" y="1604520"/>
            <a:ext cx="10972440" cy="3977280"/>
          </a:xfrm>
          <a:prstGeom prst="rect">
            <a:avLst/>
          </a:prstGeom>
          <a:noFill/>
          <a:ln w="0">
            <a:noFill/>
          </a:ln>
        </p:spPr>
        <p:txBody>
          <a:bodyPr lIns="0" rIns="0" tIns="0" bIns="0" anchor="t">
            <a:normAutofit/>
          </a:bodyPr>
          <a:p>
            <a:pPr marL="432000" indent="-324000">
              <a:spcBef>
                <a:spcPts val="1417"/>
              </a:spcBef>
              <a:buClr>
                <a:srgbClr val="000000"/>
              </a:buClr>
              <a:buSzPct val="45000"/>
              <a:buFont typeface="Wingdings" charset="2"/>
              <a:buChar char=""/>
            </a:pPr>
            <a:r>
              <a:rPr b="0" lang="fr-FR" sz="3200" spc="-1" strike="noStrike">
                <a:latin typeface="Arial"/>
              </a:rPr>
              <a:t>Cliquez pour éditer le format du plan de texte</a:t>
            </a:r>
            <a:endParaRPr b="0" lang="fr-FR" sz="3200" spc="-1" strike="noStrike">
              <a:latin typeface="Arial"/>
            </a:endParaRPr>
          </a:p>
          <a:p>
            <a:pPr lvl="1" marL="864000" indent="-324000">
              <a:spcBef>
                <a:spcPts val="1134"/>
              </a:spcBef>
              <a:buClr>
                <a:srgbClr val="000000"/>
              </a:buClr>
              <a:buSzPct val="75000"/>
              <a:buFont typeface="Symbol" charset="2"/>
              <a:buChar char=""/>
            </a:pPr>
            <a:r>
              <a:rPr b="0" lang="fr-FR" sz="2800" spc="-1" strike="noStrike">
                <a:latin typeface="Arial"/>
              </a:rPr>
              <a:t>Second niveau de plan</a:t>
            </a:r>
            <a:endParaRPr b="0" lang="fr-FR" sz="2800" spc="-1" strike="noStrike">
              <a:latin typeface="Arial"/>
            </a:endParaRPr>
          </a:p>
          <a:p>
            <a:pPr lvl="2" marL="1296000" indent="-288000">
              <a:spcBef>
                <a:spcPts val="850"/>
              </a:spcBef>
              <a:buClr>
                <a:srgbClr val="000000"/>
              </a:buClr>
              <a:buSzPct val="45000"/>
              <a:buFont typeface="Wingdings" charset="2"/>
              <a:buChar char=""/>
            </a:pPr>
            <a:r>
              <a:rPr b="0" lang="fr-FR" sz="2400" spc="-1" strike="noStrike">
                <a:latin typeface="Arial"/>
              </a:rPr>
              <a:t>Troisième niveau de plan</a:t>
            </a:r>
            <a:endParaRPr b="0" lang="fr-FR" sz="2400" spc="-1" strike="noStrike">
              <a:latin typeface="Arial"/>
            </a:endParaRPr>
          </a:p>
          <a:p>
            <a:pPr lvl="3" marL="1728000" indent="-216000">
              <a:spcBef>
                <a:spcPts val="567"/>
              </a:spcBef>
              <a:buClr>
                <a:srgbClr val="000000"/>
              </a:buClr>
              <a:buSzPct val="75000"/>
              <a:buFont typeface="Symbol" charset="2"/>
              <a:buChar char=""/>
            </a:pPr>
            <a:r>
              <a:rPr b="0" lang="fr-FR" sz="2000" spc="-1" strike="noStrike">
                <a:latin typeface="Arial"/>
              </a:rPr>
              <a:t>Quatrième niveau de plan</a:t>
            </a:r>
            <a:endParaRPr b="0" lang="fr-FR" sz="2000" spc="-1" strike="noStrike">
              <a:latin typeface="Arial"/>
            </a:endParaRPr>
          </a:p>
          <a:p>
            <a:pPr lvl="4" marL="2160000" indent="-216000">
              <a:spcBef>
                <a:spcPts val="283"/>
              </a:spcBef>
              <a:buClr>
                <a:srgbClr val="000000"/>
              </a:buClr>
              <a:buSzPct val="45000"/>
              <a:buFont typeface="Wingdings" charset="2"/>
              <a:buChar char=""/>
            </a:pPr>
            <a:r>
              <a:rPr b="0" lang="fr-FR" sz="2000" spc="-1" strike="noStrike">
                <a:latin typeface="Arial"/>
              </a:rPr>
              <a:t>Cinquième niveau de plan</a:t>
            </a:r>
            <a:endParaRPr b="0" lang="fr-FR" sz="2000" spc="-1" strike="noStrike">
              <a:latin typeface="Arial"/>
            </a:endParaRPr>
          </a:p>
          <a:p>
            <a:pPr lvl="5" marL="2592000" indent="-216000">
              <a:spcBef>
                <a:spcPts val="283"/>
              </a:spcBef>
              <a:buClr>
                <a:srgbClr val="000000"/>
              </a:buClr>
              <a:buSzPct val="45000"/>
              <a:buFont typeface="Wingdings" charset="2"/>
              <a:buChar char=""/>
            </a:pPr>
            <a:r>
              <a:rPr b="0" lang="fr-FR" sz="2000" spc="-1" strike="noStrike">
                <a:latin typeface="Arial"/>
              </a:rPr>
              <a:t>Sixième niveau de plan</a:t>
            </a:r>
            <a:endParaRPr b="0" lang="fr-FR" sz="2000" spc="-1" strike="noStrike">
              <a:latin typeface="Arial"/>
            </a:endParaRPr>
          </a:p>
          <a:p>
            <a:pPr lvl="6" marL="3024000" indent="-216000">
              <a:spcBef>
                <a:spcPts val="283"/>
              </a:spcBef>
              <a:buClr>
                <a:srgbClr val="000000"/>
              </a:buClr>
              <a:buSzPct val="45000"/>
              <a:buFont typeface="Wingdings" charset="2"/>
              <a:buChar char=""/>
            </a:pPr>
            <a:r>
              <a:rPr b="0" lang="fr-FR" sz="2000" spc="-1" strike="noStrike">
                <a:latin typeface="Arial"/>
              </a:rPr>
              <a:t>Septième niveau de plan</a:t>
            </a:r>
            <a:endParaRPr b="0" lang="fr-FR" sz="2000" spc="-1" strike="noStrike">
              <a:latin typeface="Arial"/>
            </a:endParaRPr>
          </a:p>
        </p:txBody>
      </p:sp>
    </p:spTree>
  </p:cSld>
  <p:clrMap bg1="lt1" bg2="lt2" tx1="dk1" tx2="dk2" accent1="accent1" accent2="accent2" accent3="accent3" accent4="accent4" accent5="accent5" accent6="accent6" hlink="hlink" folHlink="fol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2">
            <a:alphaModFix amt="50000"/>
          </a:blip>
          <a:stretch/>
        </a:blipFill>
      </p:bgPr>
    </p:bg>
    <p:spTree>
      <p:nvGrpSpPr>
        <p:cNvPr id="1" name=""/>
        <p:cNvGrpSpPr/>
        <p:nvPr/>
      </p:nvGrpSpPr>
      <p:grpSpPr>
        <a:xfrm>
          <a:off x="0" y="0"/>
          <a:ext cx="0" cy="0"/>
          <a:chOff x="0" y="0"/>
          <a:chExt cx="0" cy="0"/>
        </a:xfrm>
      </p:grpSpPr>
      <p:sp>
        <p:nvSpPr>
          <p:cNvPr id="39" name="Google Shape;62;p42"/>
          <p:cNvSpPr/>
          <p:nvPr/>
        </p:nvSpPr>
        <p:spPr>
          <a:xfrm>
            <a:off x="-26280" y="6540120"/>
            <a:ext cx="371880" cy="226440"/>
          </a:xfrm>
          <a:prstGeom prst="rect">
            <a:avLst/>
          </a:prstGeom>
          <a:noFill/>
          <a:ln w="0">
            <a:noFill/>
          </a:ln>
        </p:spPr>
        <p:style>
          <a:lnRef idx="0"/>
          <a:fillRef idx="0"/>
          <a:effectRef idx="0"/>
          <a:fontRef idx="minor"/>
        </p:style>
        <p:txBody>
          <a:bodyPr lIns="90000" rIns="90000" tIns="45000" bIns="45000" anchor="t">
            <a:noAutofit/>
          </a:bodyPr>
          <a:p>
            <a:pPr algn="ctr">
              <a:lnSpc>
                <a:spcPct val="100000"/>
              </a:lnSpc>
              <a:buNone/>
              <a:tabLst>
                <a:tab algn="l" pos="0"/>
              </a:tabLst>
            </a:pPr>
            <a:fld id="{A25283AB-DBEC-4A20-919C-5F252818EE5C}" type="slidenum">
              <a:rPr b="0" lang="fr-FR" sz="800" spc="-1" strike="noStrike">
                <a:solidFill>
                  <a:srgbClr val="625d65"/>
                </a:solidFill>
                <a:latin typeface="Monda"/>
                <a:ea typeface="Monda"/>
              </a:rPr>
              <a:t>&lt;numéro&gt;</a:t>
            </a:fld>
            <a:endParaRPr b="0" lang="fr-FR" sz="800" spc="-1" strike="noStrike">
              <a:latin typeface="Arial"/>
            </a:endParaRPr>
          </a:p>
        </p:txBody>
      </p:sp>
      <p:sp>
        <p:nvSpPr>
          <p:cNvPr id="40"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r>
              <a:rPr b="0" lang="fr-FR" sz="4400" spc="-1" strike="noStrike">
                <a:latin typeface="Arial"/>
              </a:rPr>
              <a:t>Cliquez pour éditer le format du texte-titre</a:t>
            </a:r>
            <a:endParaRPr b="0" lang="fr-FR" sz="4400" spc="-1" strike="noStrike">
              <a:latin typeface="Arial"/>
            </a:endParaRPr>
          </a:p>
        </p:txBody>
      </p:sp>
      <p:sp>
        <p:nvSpPr>
          <p:cNvPr id="41" name="PlaceHolder 2"/>
          <p:cNvSpPr>
            <a:spLocks noGrp="1"/>
          </p:cNvSpPr>
          <p:nvPr>
            <p:ph type="body"/>
          </p:nvPr>
        </p:nvSpPr>
        <p:spPr>
          <a:xfrm>
            <a:off x="609480" y="1604520"/>
            <a:ext cx="10972440" cy="3977280"/>
          </a:xfrm>
          <a:prstGeom prst="rect">
            <a:avLst/>
          </a:prstGeom>
          <a:noFill/>
          <a:ln w="0">
            <a:noFill/>
          </a:ln>
        </p:spPr>
        <p:txBody>
          <a:bodyPr lIns="0" rIns="0" tIns="0" bIns="0" anchor="t">
            <a:normAutofit/>
          </a:bodyPr>
          <a:p>
            <a:pPr marL="432000" indent="-324000">
              <a:spcBef>
                <a:spcPts val="1417"/>
              </a:spcBef>
              <a:buClr>
                <a:srgbClr val="000000"/>
              </a:buClr>
              <a:buSzPct val="45000"/>
              <a:buFont typeface="Wingdings" charset="2"/>
              <a:buChar char=""/>
            </a:pPr>
            <a:r>
              <a:rPr b="0" lang="fr-FR" sz="3200" spc="-1" strike="noStrike">
                <a:latin typeface="Arial"/>
              </a:rPr>
              <a:t>Cliquez pour éditer le format du plan de texte</a:t>
            </a:r>
            <a:endParaRPr b="0" lang="fr-FR" sz="3200" spc="-1" strike="noStrike">
              <a:latin typeface="Arial"/>
            </a:endParaRPr>
          </a:p>
          <a:p>
            <a:pPr lvl="1" marL="864000" indent="-324000">
              <a:spcBef>
                <a:spcPts val="1134"/>
              </a:spcBef>
              <a:buClr>
                <a:srgbClr val="000000"/>
              </a:buClr>
              <a:buSzPct val="75000"/>
              <a:buFont typeface="Symbol" charset="2"/>
              <a:buChar char=""/>
            </a:pPr>
            <a:r>
              <a:rPr b="0" lang="fr-FR" sz="2800" spc="-1" strike="noStrike">
                <a:latin typeface="Arial"/>
              </a:rPr>
              <a:t>Second niveau de plan</a:t>
            </a:r>
            <a:endParaRPr b="0" lang="fr-FR" sz="2800" spc="-1" strike="noStrike">
              <a:latin typeface="Arial"/>
            </a:endParaRPr>
          </a:p>
          <a:p>
            <a:pPr lvl="2" marL="1296000" indent="-288000">
              <a:spcBef>
                <a:spcPts val="850"/>
              </a:spcBef>
              <a:buClr>
                <a:srgbClr val="000000"/>
              </a:buClr>
              <a:buSzPct val="45000"/>
              <a:buFont typeface="Wingdings" charset="2"/>
              <a:buChar char=""/>
            </a:pPr>
            <a:r>
              <a:rPr b="0" lang="fr-FR" sz="2400" spc="-1" strike="noStrike">
                <a:latin typeface="Arial"/>
              </a:rPr>
              <a:t>Troisième niveau de plan</a:t>
            </a:r>
            <a:endParaRPr b="0" lang="fr-FR" sz="2400" spc="-1" strike="noStrike">
              <a:latin typeface="Arial"/>
            </a:endParaRPr>
          </a:p>
          <a:p>
            <a:pPr lvl="3" marL="1728000" indent="-216000">
              <a:spcBef>
                <a:spcPts val="567"/>
              </a:spcBef>
              <a:buClr>
                <a:srgbClr val="000000"/>
              </a:buClr>
              <a:buSzPct val="75000"/>
              <a:buFont typeface="Symbol" charset="2"/>
              <a:buChar char=""/>
            </a:pPr>
            <a:r>
              <a:rPr b="0" lang="fr-FR" sz="2000" spc="-1" strike="noStrike">
                <a:latin typeface="Arial"/>
              </a:rPr>
              <a:t>Quatrième niveau de plan</a:t>
            </a:r>
            <a:endParaRPr b="0" lang="fr-FR" sz="2000" spc="-1" strike="noStrike">
              <a:latin typeface="Arial"/>
            </a:endParaRPr>
          </a:p>
          <a:p>
            <a:pPr lvl="4" marL="2160000" indent="-216000">
              <a:spcBef>
                <a:spcPts val="283"/>
              </a:spcBef>
              <a:buClr>
                <a:srgbClr val="000000"/>
              </a:buClr>
              <a:buSzPct val="45000"/>
              <a:buFont typeface="Wingdings" charset="2"/>
              <a:buChar char=""/>
            </a:pPr>
            <a:r>
              <a:rPr b="0" lang="fr-FR" sz="2000" spc="-1" strike="noStrike">
                <a:latin typeface="Arial"/>
              </a:rPr>
              <a:t>Cinquième niveau de plan</a:t>
            </a:r>
            <a:endParaRPr b="0" lang="fr-FR" sz="2000" spc="-1" strike="noStrike">
              <a:latin typeface="Arial"/>
            </a:endParaRPr>
          </a:p>
          <a:p>
            <a:pPr lvl="5" marL="2592000" indent="-216000">
              <a:spcBef>
                <a:spcPts val="283"/>
              </a:spcBef>
              <a:buClr>
                <a:srgbClr val="000000"/>
              </a:buClr>
              <a:buSzPct val="45000"/>
              <a:buFont typeface="Wingdings" charset="2"/>
              <a:buChar char=""/>
            </a:pPr>
            <a:r>
              <a:rPr b="0" lang="fr-FR" sz="2000" spc="-1" strike="noStrike">
                <a:latin typeface="Arial"/>
              </a:rPr>
              <a:t>Sixième niveau de plan</a:t>
            </a:r>
            <a:endParaRPr b="0" lang="fr-FR" sz="2000" spc="-1" strike="noStrike">
              <a:latin typeface="Arial"/>
            </a:endParaRPr>
          </a:p>
          <a:p>
            <a:pPr lvl="6" marL="3024000" indent="-216000">
              <a:spcBef>
                <a:spcPts val="283"/>
              </a:spcBef>
              <a:buClr>
                <a:srgbClr val="000000"/>
              </a:buClr>
              <a:buSzPct val="45000"/>
              <a:buFont typeface="Wingdings" charset="2"/>
              <a:buChar char=""/>
            </a:pPr>
            <a:r>
              <a:rPr b="0" lang="fr-FR" sz="2000" spc="-1" strike="noStrike">
                <a:latin typeface="Arial"/>
              </a:rPr>
              <a:t>Septième niveau de plan</a:t>
            </a:r>
            <a:endParaRPr b="0" lang="fr-FR" sz="2000" spc="-1" strike="noStrike">
              <a:latin typeface="Arial"/>
            </a:endParaRPr>
          </a:p>
        </p:txBody>
      </p:sp>
    </p:spTree>
  </p:cSld>
  <p:clrMap bg1="lt1" bg2="lt2" tx1="dk1" tx2="dk2" accent1="accent1" accent2="accent2" accent3="accent3" accent4="accent4" accent5="accent5" accent6="accent6" hlink="hlink" folHlink="folHlink"/>
  <p:sldLayoutIdLst>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Lst>
</p:sldMaster>
</file>

<file path=ppt/slideMasters/slideMaster3.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pic>
        <p:nvPicPr>
          <p:cNvPr id="78" name="Google Shape;114;p44" descr=""/>
          <p:cNvPicPr/>
          <p:nvPr/>
        </p:nvPicPr>
        <p:blipFill>
          <a:blip r:embed="rId2"/>
          <a:stretch/>
        </p:blipFill>
        <p:spPr>
          <a:xfrm>
            <a:off x="0" y="0"/>
            <a:ext cx="12187440" cy="6853320"/>
          </a:xfrm>
          <a:prstGeom prst="rect">
            <a:avLst/>
          </a:prstGeom>
          <a:ln w="0">
            <a:noFill/>
          </a:ln>
        </p:spPr>
      </p:pic>
      <p:pic>
        <p:nvPicPr>
          <p:cNvPr id="79" name="Google Shape;115;p44" descr=""/>
          <p:cNvPicPr/>
          <p:nvPr/>
        </p:nvPicPr>
        <p:blipFill>
          <a:blip r:embed="rId3"/>
          <a:stretch/>
        </p:blipFill>
        <p:spPr>
          <a:xfrm>
            <a:off x="5867280" y="1927440"/>
            <a:ext cx="452520" cy="452520"/>
          </a:xfrm>
          <a:prstGeom prst="rect">
            <a:avLst/>
          </a:prstGeom>
          <a:ln w="0">
            <a:noFill/>
          </a:ln>
        </p:spPr>
      </p:pic>
      <p:sp>
        <p:nvSpPr>
          <p:cNvPr id="80"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r>
              <a:rPr b="0" lang="fr-FR" sz="4400" spc="-1" strike="noStrike">
                <a:latin typeface="Arial"/>
              </a:rPr>
              <a:t>Cliquez pour éditer le format du texte-titre</a:t>
            </a:r>
            <a:endParaRPr b="0" lang="fr-FR" sz="4400" spc="-1" strike="noStrike">
              <a:latin typeface="Arial"/>
            </a:endParaRPr>
          </a:p>
        </p:txBody>
      </p:sp>
      <p:sp>
        <p:nvSpPr>
          <p:cNvPr id="81" name="PlaceHolder 2"/>
          <p:cNvSpPr>
            <a:spLocks noGrp="1"/>
          </p:cNvSpPr>
          <p:nvPr>
            <p:ph type="body"/>
          </p:nvPr>
        </p:nvSpPr>
        <p:spPr>
          <a:xfrm>
            <a:off x="609480" y="1604520"/>
            <a:ext cx="10972440" cy="3977280"/>
          </a:xfrm>
          <a:prstGeom prst="rect">
            <a:avLst/>
          </a:prstGeom>
          <a:noFill/>
          <a:ln w="0">
            <a:noFill/>
          </a:ln>
        </p:spPr>
        <p:txBody>
          <a:bodyPr lIns="0" rIns="0" tIns="0" bIns="0" anchor="t">
            <a:normAutofit/>
          </a:bodyPr>
          <a:p>
            <a:pPr marL="432000" indent="-324000">
              <a:spcBef>
                <a:spcPts val="1417"/>
              </a:spcBef>
              <a:buClr>
                <a:srgbClr val="000000"/>
              </a:buClr>
              <a:buSzPct val="45000"/>
              <a:buFont typeface="Wingdings" charset="2"/>
              <a:buChar char=""/>
            </a:pPr>
            <a:r>
              <a:rPr b="0" lang="fr-FR" sz="3200" spc="-1" strike="noStrike">
                <a:latin typeface="Arial"/>
              </a:rPr>
              <a:t>Cliquez pour éditer le format du plan de texte</a:t>
            </a:r>
            <a:endParaRPr b="0" lang="fr-FR" sz="3200" spc="-1" strike="noStrike">
              <a:latin typeface="Arial"/>
            </a:endParaRPr>
          </a:p>
          <a:p>
            <a:pPr lvl="1" marL="864000" indent="-324000">
              <a:spcBef>
                <a:spcPts val="1134"/>
              </a:spcBef>
              <a:buClr>
                <a:srgbClr val="000000"/>
              </a:buClr>
              <a:buSzPct val="75000"/>
              <a:buFont typeface="Symbol" charset="2"/>
              <a:buChar char=""/>
            </a:pPr>
            <a:r>
              <a:rPr b="0" lang="fr-FR" sz="2800" spc="-1" strike="noStrike">
                <a:latin typeface="Arial"/>
              </a:rPr>
              <a:t>Second niveau de plan</a:t>
            </a:r>
            <a:endParaRPr b="0" lang="fr-FR" sz="2800" spc="-1" strike="noStrike">
              <a:latin typeface="Arial"/>
            </a:endParaRPr>
          </a:p>
          <a:p>
            <a:pPr lvl="2" marL="1296000" indent="-288000">
              <a:spcBef>
                <a:spcPts val="850"/>
              </a:spcBef>
              <a:buClr>
                <a:srgbClr val="000000"/>
              </a:buClr>
              <a:buSzPct val="45000"/>
              <a:buFont typeface="Wingdings" charset="2"/>
              <a:buChar char=""/>
            </a:pPr>
            <a:r>
              <a:rPr b="0" lang="fr-FR" sz="2400" spc="-1" strike="noStrike">
                <a:latin typeface="Arial"/>
              </a:rPr>
              <a:t>Troisième niveau de plan</a:t>
            </a:r>
            <a:endParaRPr b="0" lang="fr-FR" sz="2400" spc="-1" strike="noStrike">
              <a:latin typeface="Arial"/>
            </a:endParaRPr>
          </a:p>
          <a:p>
            <a:pPr lvl="3" marL="1728000" indent="-216000">
              <a:spcBef>
                <a:spcPts val="567"/>
              </a:spcBef>
              <a:buClr>
                <a:srgbClr val="000000"/>
              </a:buClr>
              <a:buSzPct val="75000"/>
              <a:buFont typeface="Symbol" charset="2"/>
              <a:buChar char=""/>
            </a:pPr>
            <a:r>
              <a:rPr b="0" lang="fr-FR" sz="2000" spc="-1" strike="noStrike">
                <a:latin typeface="Arial"/>
              </a:rPr>
              <a:t>Quatrième niveau de plan</a:t>
            </a:r>
            <a:endParaRPr b="0" lang="fr-FR" sz="2000" spc="-1" strike="noStrike">
              <a:latin typeface="Arial"/>
            </a:endParaRPr>
          </a:p>
          <a:p>
            <a:pPr lvl="4" marL="2160000" indent="-216000">
              <a:spcBef>
                <a:spcPts val="283"/>
              </a:spcBef>
              <a:buClr>
                <a:srgbClr val="000000"/>
              </a:buClr>
              <a:buSzPct val="45000"/>
              <a:buFont typeface="Wingdings" charset="2"/>
              <a:buChar char=""/>
            </a:pPr>
            <a:r>
              <a:rPr b="0" lang="fr-FR" sz="2000" spc="-1" strike="noStrike">
                <a:latin typeface="Arial"/>
              </a:rPr>
              <a:t>Cinquième niveau de plan</a:t>
            </a:r>
            <a:endParaRPr b="0" lang="fr-FR" sz="2000" spc="-1" strike="noStrike">
              <a:latin typeface="Arial"/>
            </a:endParaRPr>
          </a:p>
          <a:p>
            <a:pPr lvl="5" marL="2592000" indent="-216000">
              <a:spcBef>
                <a:spcPts val="283"/>
              </a:spcBef>
              <a:buClr>
                <a:srgbClr val="000000"/>
              </a:buClr>
              <a:buSzPct val="45000"/>
              <a:buFont typeface="Wingdings" charset="2"/>
              <a:buChar char=""/>
            </a:pPr>
            <a:r>
              <a:rPr b="0" lang="fr-FR" sz="2000" spc="-1" strike="noStrike">
                <a:latin typeface="Arial"/>
              </a:rPr>
              <a:t>Sixième niveau de plan</a:t>
            </a:r>
            <a:endParaRPr b="0" lang="fr-FR" sz="2000" spc="-1" strike="noStrike">
              <a:latin typeface="Arial"/>
            </a:endParaRPr>
          </a:p>
          <a:p>
            <a:pPr lvl="6" marL="3024000" indent="-216000">
              <a:spcBef>
                <a:spcPts val="283"/>
              </a:spcBef>
              <a:buClr>
                <a:srgbClr val="000000"/>
              </a:buClr>
              <a:buSzPct val="45000"/>
              <a:buFont typeface="Wingdings" charset="2"/>
              <a:buChar char=""/>
            </a:pPr>
            <a:r>
              <a:rPr b="0" lang="fr-FR" sz="2000" spc="-1" strike="noStrike">
                <a:latin typeface="Arial"/>
              </a:rPr>
              <a:t>Septième niveau de plan</a:t>
            </a:r>
            <a:endParaRPr b="0" lang="fr-FR" sz="2000" spc="-1" strike="noStrike">
              <a:latin typeface="Arial"/>
            </a:endParaRPr>
          </a:p>
        </p:txBody>
      </p:sp>
    </p:spTree>
  </p:cSld>
  <p:clrMap bg1="lt1" bg2="lt2" tx1="dk1" tx2="dk2" accent1="accent1" accent2="accent2" accent3="accent3" accent4="accent4" accent5="accent5" accent6="accent6" hlink="hlink" folHlink="folHlink"/>
  <p:sldLayoutIdLst>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 id="2147483684" r:id="rId13"/>
    <p:sldLayoutId id="2147483685" r:id="rId14"/>
    <p:sldLayoutId id="2147483686" r:id="rId15"/>
  </p:sldLayoutIdLst>
</p:sldMaster>
</file>

<file path=ppt/slideMasters/slideMaster4.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118" name="PlaceHolder 1"/>
          <p:cNvSpPr>
            <a:spLocks noGrp="1"/>
          </p:cNvSpPr>
          <p:nvPr>
            <p:ph type="ftr" idx="1"/>
          </p:nvPr>
        </p:nvSpPr>
        <p:spPr>
          <a:xfrm>
            <a:off x="4038480" y="6356520"/>
            <a:ext cx="4111560" cy="361800"/>
          </a:xfrm>
          <a:prstGeom prst="rect">
            <a:avLst/>
          </a:prstGeom>
          <a:noFill/>
          <a:ln w="0">
            <a:noFill/>
          </a:ln>
        </p:spPr>
        <p:txBody>
          <a:bodyPr lIns="90000" rIns="90000" tIns="45000" bIns="45000" anchor="ctr">
            <a:noAutofit/>
          </a:bodyPr>
          <a:lstStyle>
            <a:lvl1pPr algn="ctr">
              <a:lnSpc>
                <a:spcPct val="100000"/>
              </a:lnSpc>
              <a:buNone/>
              <a:defRPr b="0" lang="fr-FR" sz="1400" spc="-1" strike="noStrike">
                <a:latin typeface="Times New Roman"/>
              </a:defRPr>
            </a:lvl1pPr>
          </a:lstStyle>
          <a:p>
            <a:pPr algn="ctr">
              <a:lnSpc>
                <a:spcPct val="100000"/>
              </a:lnSpc>
              <a:buNone/>
            </a:pPr>
            <a:r>
              <a:rPr b="0" lang="fr-FR" sz="1400" spc="-1" strike="noStrike">
                <a:latin typeface="Times New Roman"/>
              </a:rPr>
              <a:t>&lt;pied de page&gt;</a:t>
            </a:r>
            <a:endParaRPr b="0" lang="fr-FR" sz="1400" spc="-1" strike="noStrike">
              <a:latin typeface="Times New Roman"/>
            </a:endParaRPr>
          </a:p>
        </p:txBody>
      </p:sp>
      <p:sp>
        <p:nvSpPr>
          <p:cNvPr id="119" name="PlaceHolder 2"/>
          <p:cNvSpPr>
            <a:spLocks noGrp="1"/>
          </p:cNvSpPr>
          <p:nvPr>
            <p:ph type="sldNum" idx="2"/>
          </p:nvPr>
        </p:nvSpPr>
        <p:spPr>
          <a:xfrm>
            <a:off x="8610480" y="6356520"/>
            <a:ext cx="2739960" cy="361800"/>
          </a:xfrm>
          <a:prstGeom prst="rect">
            <a:avLst/>
          </a:prstGeom>
          <a:noFill/>
          <a:ln w="0">
            <a:noFill/>
          </a:ln>
        </p:spPr>
        <p:txBody>
          <a:bodyPr lIns="90000" rIns="90000" tIns="45000" bIns="45000" anchor="ctr">
            <a:noAutofit/>
          </a:bodyPr>
          <a:lstStyle>
            <a:lvl1pPr algn="r">
              <a:lnSpc>
                <a:spcPct val="100000"/>
              </a:lnSpc>
              <a:buNone/>
              <a:tabLst>
                <a:tab algn="l" pos="0"/>
              </a:tabLst>
              <a:defRPr b="0" lang="fr-FR" sz="1200" spc="-1" strike="noStrike">
                <a:solidFill>
                  <a:srgbClr val="757575"/>
                </a:solidFill>
                <a:latin typeface="Arial"/>
                <a:ea typeface="Arial"/>
              </a:defRPr>
            </a:lvl1pPr>
          </a:lstStyle>
          <a:p>
            <a:pPr algn="r">
              <a:lnSpc>
                <a:spcPct val="100000"/>
              </a:lnSpc>
              <a:buNone/>
              <a:tabLst>
                <a:tab algn="l" pos="0"/>
              </a:tabLst>
            </a:pPr>
            <a:fld id="{BCE7640D-57FE-4342-AB2C-AC8559D108C5}" type="slidenum">
              <a:rPr b="0" lang="fr-FR" sz="1200" spc="-1" strike="noStrike">
                <a:solidFill>
                  <a:srgbClr val="757575"/>
                </a:solidFill>
                <a:latin typeface="Arial"/>
                <a:ea typeface="Arial"/>
              </a:rPr>
              <a:t>&lt;numéro&gt;</a:t>
            </a:fld>
            <a:endParaRPr b="0" lang="fr-FR" sz="1200" spc="-1" strike="noStrike">
              <a:latin typeface="Times New Roman"/>
            </a:endParaRPr>
          </a:p>
        </p:txBody>
      </p:sp>
      <p:sp>
        <p:nvSpPr>
          <p:cNvPr id="120" name="PlaceHolder 3"/>
          <p:cNvSpPr>
            <a:spLocks noGrp="1"/>
          </p:cNvSpPr>
          <p:nvPr>
            <p:ph type="dt" idx="3"/>
          </p:nvPr>
        </p:nvSpPr>
        <p:spPr>
          <a:xfrm>
            <a:off x="838080" y="6356520"/>
            <a:ext cx="2739960" cy="361800"/>
          </a:xfrm>
          <a:prstGeom prst="rect">
            <a:avLst/>
          </a:prstGeom>
          <a:noFill/>
          <a:ln w="0">
            <a:noFill/>
          </a:ln>
        </p:spPr>
        <p:txBody>
          <a:bodyPr lIns="90000" rIns="90000" tIns="45000" bIns="45000" anchor="ctr">
            <a:noAutofit/>
          </a:bodyPr>
          <a:lstStyle>
            <a:lvl1pPr>
              <a:defRPr b="0" lang="fr-FR" sz="1400" spc="-1" strike="noStrike">
                <a:latin typeface="Times New Roman"/>
              </a:defRPr>
            </a:lvl1pPr>
          </a:lstStyle>
          <a:p>
            <a:r>
              <a:rPr b="0" lang="fr-FR" sz="1400" spc="-1" strike="noStrike">
                <a:latin typeface="Times New Roman"/>
              </a:rPr>
              <a:t>&lt;date/heure&gt;</a:t>
            </a:r>
            <a:endParaRPr b="0" lang="fr-FR" sz="1400" spc="-1" strike="noStrike">
              <a:latin typeface="Times New Roman"/>
            </a:endParaRPr>
          </a:p>
        </p:txBody>
      </p:sp>
      <p:sp>
        <p:nvSpPr>
          <p:cNvPr id="121" name="PlaceHolder 4"/>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r>
              <a:rPr b="0" lang="fr-FR" sz="4400" spc="-1" strike="noStrike">
                <a:latin typeface="Arial"/>
              </a:rPr>
              <a:t>Cliquez pour éditer le format du texte-titre</a:t>
            </a:r>
            <a:endParaRPr b="0" lang="fr-FR" sz="4400" spc="-1" strike="noStrike">
              <a:latin typeface="Arial"/>
            </a:endParaRPr>
          </a:p>
        </p:txBody>
      </p:sp>
      <p:sp>
        <p:nvSpPr>
          <p:cNvPr id="122" name="PlaceHolder 5"/>
          <p:cNvSpPr>
            <a:spLocks noGrp="1"/>
          </p:cNvSpPr>
          <p:nvPr>
            <p:ph type="body"/>
          </p:nvPr>
        </p:nvSpPr>
        <p:spPr>
          <a:xfrm>
            <a:off x="609480" y="1604520"/>
            <a:ext cx="10972440" cy="3977280"/>
          </a:xfrm>
          <a:prstGeom prst="rect">
            <a:avLst/>
          </a:prstGeom>
          <a:noFill/>
          <a:ln w="0">
            <a:noFill/>
          </a:ln>
        </p:spPr>
        <p:txBody>
          <a:bodyPr lIns="0" rIns="0" tIns="0" bIns="0" anchor="t">
            <a:normAutofit/>
          </a:bodyPr>
          <a:p>
            <a:pPr marL="432000" indent="-324000">
              <a:spcBef>
                <a:spcPts val="1417"/>
              </a:spcBef>
              <a:buClr>
                <a:srgbClr val="000000"/>
              </a:buClr>
              <a:buSzPct val="45000"/>
              <a:buFont typeface="Wingdings" charset="2"/>
              <a:buChar char=""/>
            </a:pPr>
            <a:r>
              <a:rPr b="0" lang="fr-FR" sz="3200" spc="-1" strike="noStrike">
                <a:latin typeface="Arial"/>
              </a:rPr>
              <a:t>Cliquez pour éditer le format du plan de texte</a:t>
            </a:r>
            <a:endParaRPr b="0" lang="fr-FR" sz="3200" spc="-1" strike="noStrike">
              <a:latin typeface="Arial"/>
            </a:endParaRPr>
          </a:p>
          <a:p>
            <a:pPr lvl="1" marL="864000" indent="-324000">
              <a:spcBef>
                <a:spcPts val="1134"/>
              </a:spcBef>
              <a:buClr>
                <a:srgbClr val="000000"/>
              </a:buClr>
              <a:buSzPct val="75000"/>
              <a:buFont typeface="Symbol" charset="2"/>
              <a:buChar char=""/>
            </a:pPr>
            <a:r>
              <a:rPr b="0" lang="fr-FR" sz="2800" spc="-1" strike="noStrike">
                <a:latin typeface="Arial"/>
              </a:rPr>
              <a:t>Second niveau de plan</a:t>
            </a:r>
            <a:endParaRPr b="0" lang="fr-FR" sz="2800" spc="-1" strike="noStrike">
              <a:latin typeface="Arial"/>
            </a:endParaRPr>
          </a:p>
          <a:p>
            <a:pPr lvl="2" marL="1296000" indent="-288000">
              <a:spcBef>
                <a:spcPts val="850"/>
              </a:spcBef>
              <a:buClr>
                <a:srgbClr val="000000"/>
              </a:buClr>
              <a:buSzPct val="45000"/>
              <a:buFont typeface="Wingdings" charset="2"/>
              <a:buChar char=""/>
            </a:pPr>
            <a:r>
              <a:rPr b="0" lang="fr-FR" sz="2400" spc="-1" strike="noStrike">
                <a:latin typeface="Arial"/>
              </a:rPr>
              <a:t>Troisième niveau de plan</a:t>
            </a:r>
            <a:endParaRPr b="0" lang="fr-FR" sz="2400" spc="-1" strike="noStrike">
              <a:latin typeface="Arial"/>
            </a:endParaRPr>
          </a:p>
          <a:p>
            <a:pPr lvl="3" marL="1728000" indent="-216000">
              <a:spcBef>
                <a:spcPts val="567"/>
              </a:spcBef>
              <a:buClr>
                <a:srgbClr val="000000"/>
              </a:buClr>
              <a:buSzPct val="75000"/>
              <a:buFont typeface="Symbol" charset="2"/>
              <a:buChar char=""/>
            </a:pPr>
            <a:r>
              <a:rPr b="0" lang="fr-FR" sz="2000" spc="-1" strike="noStrike">
                <a:latin typeface="Arial"/>
              </a:rPr>
              <a:t>Quatrième niveau de plan</a:t>
            </a:r>
            <a:endParaRPr b="0" lang="fr-FR" sz="2000" spc="-1" strike="noStrike">
              <a:latin typeface="Arial"/>
            </a:endParaRPr>
          </a:p>
          <a:p>
            <a:pPr lvl="4" marL="2160000" indent="-216000">
              <a:spcBef>
                <a:spcPts val="283"/>
              </a:spcBef>
              <a:buClr>
                <a:srgbClr val="000000"/>
              </a:buClr>
              <a:buSzPct val="45000"/>
              <a:buFont typeface="Wingdings" charset="2"/>
              <a:buChar char=""/>
            </a:pPr>
            <a:r>
              <a:rPr b="0" lang="fr-FR" sz="2000" spc="-1" strike="noStrike">
                <a:latin typeface="Arial"/>
              </a:rPr>
              <a:t>Cinquième niveau de plan</a:t>
            </a:r>
            <a:endParaRPr b="0" lang="fr-FR" sz="2000" spc="-1" strike="noStrike">
              <a:latin typeface="Arial"/>
            </a:endParaRPr>
          </a:p>
          <a:p>
            <a:pPr lvl="5" marL="2592000" indent="-216000">
              <a:spcBef>
                <a:spcPts val="283"/>
              </a:spcBef>
              <a:buClr>
                <a:srgbClr val="000000"/>
              </a:buClr>
              <a:buSzPct val="45000"/>
              <a:buFont typeface="Wingdings" charset="2"/>
              <a:buChar char=""/>
            </a:pPr>
            <a:r>
              <a:rPr b="0" lang="fr-FR" sz="2000" spc="-1" strike="noStrike">
                <a:latin typeface="Arial"/>
              </a:rPr>
              <a:t>Sixième niveau de plan</a:t>
            </a:r>
            <a:endParaRPr b="0" lang="fr-FR" sz="2000" spc="-1" strike="noStrike">
              <a:latin typeface="Arial"/>
            </a:endParaRPr>
          </a:p>
          <a:p>
            <a:pPr lvl="6" marL="3024000" indent="-216000">
              <a:spcBef>
                <a:spcPts val="283"/>
              </a:spcBef>
              <a:buClr>
                <a:srgbClr val="000000"/>
              </a:buClr>
              <a:buSzPct val="45000"/>
              <a:buFont typeface="Wingdings" charset="2"/>
              <a:buChar char=""/>
            </a:pPr>
            <a:r>
              <a:rPr b="0" lang="fr-FR" sz="2000" spc="-1" strike="noStrike">
                <a:latin typeface="Arial"/>
              </a:rPr>
              <a:t>Septième niveau de plan</a:t>
            </a:r>
            <a:endParaRPr b="0" lang="fr-FR" sz="2000" spc="-1" strike="noStrike">
              <a:latin typeface="Arial"/>
            </a:endParaRPr>
          </a:p>
        </p:txBody>
      </p:sp>
    </p:spTree>
  </p:cSld>
  <p:clrMap bg1="lt1" bg2="lt2" tx1="dk1" tx2="dk2" accent1="accent1" accent2="accent2" accent3="accent3" accent4="accent4" accent5="accent5" accent6="accent6" hlink="hlink" folHlink="folHlink"/>
  <p:sldLayoutIdLst>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Lst>
</p:sldMaster>
</file>

<file path=ppt/slideMasters/slideMaster5.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2">
            <a:alphaModFix amt="50000"/>
          </a:blip>
          <a:stretch/>
        </a:blipFill>
      </p:bgPr>
    </p:bg>
    <p:spTree>
      <p:nvGrpSpPr>
        <p:cNvPr id="1" name=""/>
        <p:cNvGrpSpPr/>
        <p:nvPr/>
      </p:nvGrpSpPr>
      <p:grpSpPr>
        <a:xfrm>
          <a:off x="0" y="0"/>
          <a:ext cx="0" cy="0"/>
          <a:chOff x="0" y="0"/>
          <a:chExt cx="0" cy="0"/>
        </a:xfrm>
      </p:grpSpPr>
      <p:sp>
        <p:nvSpPr>
          <p:cNvPr id="159" name="Google Shape;257;p48"/>
          <p:cNvSpPr/>
          <p:nvPr/>
        </p:nvSpPr>
        <p:spPr>
          <a:xfrm>
            <a:off x="-26280" y="6540120"/>
            <a:ext cx="371880" cy="211320"/>
          </a:xfrm>
          <a:prstGeom prst="rect">
            <a:avLst/>
          </a:prstGeom>
          <a:noFill/>
          <a:ln w="0">
            <a:noFill/>
          </a:ln>
        </p:spPr>
        <p:style>
          <a:lnRef idx="0"/>
          <a:fillRef idx="0"/>
          <a:effectRef idx="0"/>
          <a:fontRef idx="minor"/>
        </p:style>
        <p:txBody>
          <a:bodyPr lIns="90000" rIns="90000" tIns="45000" bIns="45000" anchor="t">
            <a:spAutoFit/>
          </a:bodyPr>
          <a:p>
            <a:pPr algn="ctr">
              <a:lnSpc>
                <a:spcPct val="100000"/>
              </a:lnSpc>
              <a:buNone/>
              <a:tabLst>
                <a:tab algn="l" pos="0"/>
              </a:tabLst>
            </a:pPr>
            <a:fld id="{0C7166FD-4CC5-4C96-8525-49013C1D0764}" type="slidenum">
              <a:rPr b="0" lang="fr-FR" sz="800" spc="-1" strike="noStrike">
                <a:solidFill>
                  <a:srgbClr val="625d65"/>
                </a:solidFill>
                <a:latin typeface="Monda"/>
                <a:ea typeface="Monda"/>
              </a:rPr>
              <a:t>&lt;numéro&gt;</a:t>
            </a:fld>
            <a:endParaRPr b="0" lang="fr-FR" sz="800" spc="-1" strike="noStrike">
              <a:latin typeface="Arial"/>
            </a:endParaRPr>
          </a:p>
        </p:txBody>
      </p:sp>
      <p:sp>
        <p:nvSpPr>
          <p:cNvPr id="160"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r>
              <a:rPr b="0" lang="fr-FR" sz="4400" spc="-1" strike="noStrike">
                <a:latin typeface="Arial"/>
              </a:rPr>
              <a:t>Cliquez pour éditer le format du texte-titre</a:t>
            </a:r>
            <a:endParaRPr b="0" lang="fr-FR" sz="4400" spc="-1" strike="noStrike">
              <a:latin typeface="Arial"/>
            </a:endParaRPr>
          </a:p>
        </p:txBody>
      </p:sp>
      <p:sp>
        <p:nvSpPr>
          <p:cNvPr id="161" name="PlaceHolder 2"/>
          <p:cNvSpPr>
            <a:spLocks noGrp="1"/>
          </p:cNvSpPr>
          <p:nvPr>
            <p:ph type="body"/>
          </p:nvPr>
        </p:nvSpPr>
        <p:spPr>
          <a:xfrm>
            <a:off x="609480" y="1604520"/>
            <a:ext cx="10972440" cy="3977280"/>
          </a:xfrm>
          <a:prstGeom prst="rect">
            <a:avLst/>
          </a:prstGeom>
          <a:noFill/>
          <a:ln w="0">
            <a:noFill/>
          </a:ln>
        </p:spPr>
        <p:txBody>
          <a:bodyPr lIns="0" rIns="0" tIns="0" bIns="0" anchor="t">
            <a:normAutofit/>
          </a:bodyPr>
          <a:p>
            <a:pPr marL="432000" indent="-324000">
              <a:spcBef>
                <a:spcPts val="1417"/>
              </a:spcBef>
              <a:buClr>
                <a:srgbClr val="000000"/>
              </a:buClr>
              <a:buSzPct val="45000"/>
              <a:buFont typeface="Wingdings" charset="2"/>
              <a:buChar char=""/>
            </a:pPr>
            <a:r>
              <a:rPr b="0" lang="fr-FR" sz="3200" spc="-1" strike="noStrike">
                <a:latin typeface="Arial"/>
              </a:rPr>
              <a:t>Cliquez pour éditer le format du plan de texte</a:t>
            </a:r>
            <a:endParaRPr b="0" lang="fr-FR" sz="3200" spc="-1" strike="noStrike">
              <a:latin typeface="Arial"/>
            </a:endParaRPr>
          </a:p>
          <a:p>
            <a:pPr lvl="1" marL="864000" indent="-324000">
              <a:spcBef>
                <a:spcPts val="1134"/>
              </a:spcBef>
              <a:buClr>
                <a:srgbClr val="000000"/>
              </a:buClr>
              <a:buSzPct val="75000"/>
              <a:buFont typeface="Symbol" charset="2"/>
              <a:buChar char=""/>
            </a:pPr>
            <a:r>
              <a:rPr b="0" lang="fr-FR" sz="2800" spc="-1" strike="noStrike">
                <a:latin typeface="Arial"/>
              </a:rPr>
              <a:t>Second niveau de plan</a:t>
            </a:r>
            <a:endParaRPr b="0" lang="fr-FR" sz="2800" spc="-1" strike="noStrike">
              <a:latin typeface="Arial"/>
            </a:endParaRPr>
          </a:p>
          <a:p>
            <a:pPr lvl="2" marL="1296000" indent="-288000">
              <a:spcBef>
                <a:spcPts val="850"/>
              </a:spcBef>
              <a:buClr>
                <a:srgbClr val="000000"/>
              </a:buClr>
              <a:buSzPct val="45000"/>
              <a:buFont typeface="Wingdings" charset="2"/>
              <a:buChar char=""/>
            </a:pPr>
            <a:r>
              <a:rPr b="0" lang="fr-FR" sz="2400" spc="-1" strike="noStrike">
                <a:latin typeface="Arial"/>
              </a:rPr>
              <a:t>Troisième niveau de plan</a:t>
            </a:r>
            <a:endParaRPr b="0" lang="fr-FR" sz="2400" spc="-1" strike="noStrike">
              <a:latin typeface="Arial"/>
            </a:endParaRPr>
          </a:p>
          <a:p>
            <a:pPr lvl="3" marL="1728000" indent="-216000">
              <a:spcBef>
                <a:spcPts val="567"/>
              </a:spcBef>
              <a:buClr>
                <a:srgbClr val="000000"/>
              </a:buClr>
              <a:buSzPct val="75000"/>
              <a:buFont typeface="Symbol" charset="2"/>
              <a:buChar char=""/>
            </a:pPr>
            <a:r>
              <a:rPr b="0" lang="fr-FR" sz="2000" spc="-1" strike="noStrike">
                <a:latin typeface="Arial"/>
              </a:rPr>
              <a:t>Quatrième niveau de plan</a:t>
            </a:r>
            <a:endParaRPr b="0" lang="fr-FR" sz="2000" spc="-1" strike="noStrike">
              <a:latin typeface="Arial"/>
            </a:endParaRPr>
          </a:p>
          <a:p>
            <a:pPr lvl="4" marL="2160000" indent="-216000">
              <a:spcBef>
                <a:spcPts val="283"/>
              </a:spcBef>
              <a:buClr>
                <a:srgbClr val="000000"/>
              </a:buClr>
              <a:buSzPct val="45000"/>
              <a:buFont typeface="Wingdings" charset="2"/>
              <a:buChar char=""/>
            </a:pPr>
            <a:r>
              <a:rPr b="0" lang="fr-FR" sz="2000" spc="-1" strike="noStrike">
                <a:latin typeface="Arial"/>
              </a:rPr>
              <a:t>Cinquième niveau de plan</a:t>
            </a:r>
            <a:endParaRPr b="0" lang="fr-FR" sz="2000" spc="-1" strike="noStrike">
              <a:latin typeface="Arial"/>
            </a:endParaRPr>
          </a:p>
          <a:p>
            <a:pPr lvl="5" marL="2592000" indent="-216000">
              <a:spcBef>
                <a:spcPts val="283"/>
              </a:spcBef>
              <a:buClr>
                <a:srgbClr val="000000"/>
              </a:buClr>
              <a:buSzPct val="45000"/>
              <a:buFont typeface="Wingdings" charset="2"/>
              <a:buChar char=""/>
            </a:pPr>
            <a:r>
              <a:rPr b="0" lang="fr-FR" sz="2000" spc="-1" strike="noStrike">
                <a:latin typeface="Arial"/>
              </a:rPr>
              <a:t>Sixième niveau de plan</a:t>
            </a:r>
            <a:endParaRPr b="0" lang="fr-FR" sz="2000" spc="-1" strike="noStrike">
              <a:latin typeface="Arial"/>
            </a:endParaRPr>
          </a:p>
          <a:p>
            <a:pPr lvl="6" marL="3024000" indent="-216000">
              <a:spcBef>
                <a:spcPts val="283"/>
              </a:spcBef>
              <a:buClr>
                <a:srgbClr val="000000"/>
              </a:buClr>
              <a:buSzPct val="45000"/>
              <a:buFont typeface="Wingdings" charset="2"/>
              <a:buChar char=""/>
            </a:pPr>
            <a:r>
              <a:rPr b="0" lang="fr-FR" sz="2000" spc="-1" strike="noStrike">
                <a:latin typeface="Arial"/>
              </a:rPr>
              <a:t>Septième niveau de plan</a:t>
            </a:r>
            <a:endParaRPr b="0" lang="fr-FR" sz="2000" spc="-1" strike="noStrike">
              <a:latin typeface="Arial"/>
            </a:endParaRPr>
          </a:p>
        </p:txBody>
      </p:sp>
    </p:spTree>
  </p:cSld>
  <p:clrMap bg1="lt1" bg2="lt2" tx1="dk1" tx2="dk2" accent1="accent1" accent2="accent2" accent3="accent3" accent4="accent4" accent5="accent5" accent6="accent6" hlink="hlink" folHlink="folHlink"/>
  <p:sldLayoutIdLst>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 id="2147483711" r:id="rId13"/>
    <p:sldLayoutId id="2147483712" r:id="rId14"/>
  </p:sldLayoutIdLst>
</p:sldMaster>
</file>

<file path=ppt/slideMasters/slideMaster6.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2">
            <a:alphaModFix amt="50000"/>
          </a:blip>
          <a:stretch/>
        </a:blipFill>
      </p:bgPr>
    </p:bg>
    <p:spTree>
      <p:nvGrpSpPr>
        <p:cNvPr id="1" name=""/>
        <p:cNvGrpSpPr/>
        <p:nvPr/>
      </p:nvGrpSpPr>
      <p:grpSpPr>
        <a:xfrm>
          <a:off x="0" y="0"/>
          <a:ext cx="0" cy="0"/>
          <a:chOff x="0" y="0"/>
          <a:chExt cx="0" cy="0"/>
        </a:xfrm>
      </p:grpSpPr>
      <p:sp>
        <p:nvSpPr>
          <p:cNvPr id="198" name="Google Shape;309;p50"/>
          <p:cNvSpPr/>
          <p:nvPr/>
        </p:nvSpPr>
        <p:spPr>
          <a:xfrm>
            <a:off x="0" y="6021360"/>
            <a:ext cx="12187440" cy="831960"/>
          </a:xfrm>
          <a:prstGeom prst="rect">
            <a:avLst/>
          </a:prstGeom>
          <a:solidFill>
            <a:schemeClr val="lt1"/>
          </a:solidFill>
          <a:ln w="0">
            <a:noFill/>
          </a:ln>
        </p:spPr>
        <p:style>
          <a:lnRef idx="0"/>
          <a:fillRef idx="0"/>
          <a:effectRef idx="0"/>
          <a:fontRef idx="minor"/>
        </p:style>
      </p:sp>
      <p:sp>
        <p:nvSpPr>
          <p:cNvPr id="199"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r>
              <a:rPr b="0" lang="fr-FR" sz="4400" spc="-1" strike="noStrike">
                <a:latin typeface="Arial"/>
              </a:rPr>
              <a:t>Cliquez pour éditer le format du texte-titre</a:t>
            </a:r>
            <a:endParaRPr b="0" lang="fr-FR" sz="4400" spc="-1" strike="noStrike">
              <a:latin typeface="Arial"/>
            </a:endParaRPr>
          </a:p>
        </p:txBody>
      </p:sp>
      <p:sp>
        <p:nvSpPr>
          <p:cNvPr id="200" name="PlaceHolder 2"/>
          <p:cNvSpPr>
            <a:spLocks noGrp="1"/>
          </p:cNvSpPr>
          <p:nvPr>
            <p:ph type="body"/>
          </p:nvPr>
        </p:nvSpPr>
        <p:spPr>
          <a:xfrm>
            <a:off x="609480" y="1604520"/>
            <a:ext cx="10972440" cy="3977280"/>
          </a:xfrm>
          <a:prstGeom prst="rect">
            <a:avLst/>
          </a:prstGeom>
          <a:noFill/>
          <a:ln w="0">
            <a:noFill/>
          </a:ln>
        </p:spPr>
        <p:txBody>
          <a:bodyPr lIns="0" rIns="0" tIns="0" bIns="0" anchor="t">
            <a:normAutofit/>
          </a:bodyPr>
          <a:p>
            <a:pPr marL="432000" indent="-324000">
              <a:spcBef>
                <a:spcPts val="1417"/>
              </a:spcBef>
              <a:buClr>
                <a:srgbClr val="000000"/>
              </a:buClr>
              <a:buSzPct val="45000"/>
              <a:buFont typeface="Wingdings" charset="2"/>
              <a:buChar char=""/>
            </a:pPr>
            <a:r>
              <a:rPr b="0" lang="fr-FR" sz="3200" spc="-1" strike="noStrike">
                <a:latin typeface="Arial"/>
              </a:rPr>
              <a:t>Cliquez pour éditer le format du plan de texte</a:t>
            </a:r>
            <a:endParaRPr b="0" lang="fr-FR" sz="3200" spc="-1" strike="noStrike">
              <a:latin typeface="Arial"/>
            </a:endParaRPr>
          </a:p>
          <a:p>
            <a:pPr lvl="1" marL="864000" indent="-324000">
              <a:spcBef>
                <a:spcPts val="1134"/>
              </a:spcBef>
              <a:buClr>
                <a:srgbClr val="000000"/>
              </a:buClr>
              <a:buSzPct val="75000"/>
              <a:buFont typeface="Symbol" charset="2"/>
              <a:buChar char=""/>
            </a:pPr>
            <a:r>
              <a:rPr b="0" lang="fr-FR" sz="2800" spc="-1" strike="noStrike">
                <a:latin typeface="Arial"/>
              </a:rPr>
              <a:t>Second niveau de plan</a:t>
            </a:r>
            <a:endParaRPr b="0" lang="fr-FR" sz="2800" spc="-1" strike="noStrike">
              <a:latin typeface="Arial"/>
            </a:endParaRPr>
          </a:p>
          <a:p>
            <a:pPr lvl="2" marL="1296000" indent="-288000">
              <a:spcBef>
                <a:spcPts val="850"/>
              </a:spcBef>
              <a:buClr>
                <a:srgbClr val="000000"/>
              </a:buClr>
              <a:buSzPct val="45000"/>
              <a:buFont typeface="Wingdings" charset="2"/>
              <a:buChar char=""/>
            </a:pPr>
            <a:r>
              <a:rPr b="0" lang="fr-FR" sz="2400" spc="-1" strike="noStrike">
                <a:latin typeface="Arial"/>
              </a:rPr>
              <a:t>Troisième niveau de plan</a:t>
            </a:r>
            <a:endParaRPr b="0" lang="fr-FR" sz="2400" spc="-1" strike="noStrike">
              <a:latin typeface="Arial"/>
            </a:endParaRPr>
          </a:p>
          <a:p>
            <a:pPr lvl="3" marL="1728000" indent="-216000">
              <a:spcBef>
                <a:spcPts val="567"/>
              </a:spcBef>
              <a:buClr>
                <a:srgbClr val="000000"/>
              </a:buClr>
              <a:buSzPct val="75000"/>
              <a:buFont typeface="Symbol" charset="2"/>
              <a:buChar char=""/>
            </a:pPr>
            <a:r>
              <a:rPr b="0" lang="fr-FR" sz="2000" spc="-1" strike="noStrike">
                <a:latin typeface="Arial"/>
              </a:rPr>
              <a:t>Quatrième niveau de plan</a:t>
            </a:r>
            <a:endParaRPr b="0" lang="fr-FR" sz="2000" spc="-1" strike="noStrike">
              <a:latin typeface="Arial"/>
            </a:endParaRPr>
          </a:p>
          <a:p>
            <a:pPr lvl="4" marL="2160000" indent="-216000">
              <a:spcBef>
                <a:spcPts val="283"/>
              </a:spcBef>
              <a:buClr>
                <a:srgbClr val="000000"/>
              </a:buClr>
              <a:buSzPct val="45000"/>
              <a:buFont typeface="Wingdings" charset="2"/>
              <a:buChar char=""/>
            </a:pPr>
            <a:r>
              <a:rPr b="0" lang="fr-FR" sz="2000" spc="-1" strike="noStrike">
                <a:latin typeface="Arial"/>
              </a:rPr>
              <a:t>Cinquième niveau de plan</a:t>
            </a:r>
            <a:endParaRPr b="0" lang="fr-FR" sz="2000" spc="-1" strike="noStrike">
              <a:latin typeface="Arial"/>
            </a:endParaRPr>
          </a:p>
          <a:p>
            <a:pPr lvl="5" marL="2592000" indent="-216000">
              <a:spcBef>
                <a:spcPts val="283"/>
              </a:spcBef>
              <a:buClr>
                <a:srgbClr val="000000"/>
              </a:buClr>
              <a:buSzPct val="45000"/>
              <a:buFont typeface="Wingdings" charset="2"/>
              <a:buChar char=""/>
            </a:pPr>
            <a:r>
              <a:rPr b="0" lang="fr-FR" sz="2000" spc="-1" strike="noStrike">
                <a:latin typeface="Arial"/>
              </a:rPr>
              <a:t>Sixième niveau de plan</a:t>
            </a:r>
            <a:endParaRPr b="0" lang="fr-FR" sz="2000" spc="-1" strike="noStrike">
              <a:latin typeface="Arial"/>
            </a:endParaRPr>
          </a:p>
          <a:p>
            <a:pPr lvl="6" marL="3024000" indent="-216000">
              <a:spcBef>
                <a:spcPts val="283"/>
              </a:spcBef>
              <a:buClr>
                <a:srgbClr val="000000"/>
              </a:buClr>
              <a:buSzPct val="45000"/>
              <a:buFont typeface="Wingdings" charset="2"/>
              <a:buChar char=""/>
            </a:pPr>
            <a:r>
              <a:rPr b="0" lang="fr-FR" sz="2000" spc="-1" strike="noStrike">
                <a:latin typeface="Arial"/>
              </a:rPr>
              <a:t>Septième niveau de plan</a:t>
            </a:r>
            <a:endParaRPr b="0" lang="fr-FR" sz="2000" spc="-1" strike="noStrike">
              <a:latin typeface="Arial"/>
            </a:endParaRPr>
          </a:p>
        </p:txBody>
      </p:sp>
    </p:spTree>
  </p:cSld>
  <p:clrMap bg1="lt1" bg2="lt2" tx1="dk1" tx2="dk2" accent1="accent1" accent2="accent2" accent3="accent3" accent4="accent4" accent5="accent5" accent6="accent6" hlink="hlink" folHlink="folHlink"/>
  <p:sldLayoutIdLst>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 id="2147483724" r:id="rId13"/>
    <p:sldLayoutId id="2147483725" r:id="rId14"/>
  </p:sldLayoutIdLst>
</p:sldMaster>
</file>

<file path=ppt/slides/_rels/slide1.xml.rels><?xml version="1.0" encoding="UTF-8"?>
<Relationships xmlns="http://schemas.openxmlformats.org/package/2006/relationships"><Relationship Id="rId1" Type="http://schemas.openxmlformats.org/officeDocument/2006/relationships/image" Target="../media/image7.png"/><Relationship Id="rId2" Type="http://schemas.openxmlformats.org/officeDocument/2006/relationships/slideLayout" Target="../slideLayouts/slideLayout1.xml"/><Relationship Id="rId3" Type="http://schemas.openxmlformats.org/officeDocument/2006/relationships/notesSlide" Target="../notesSlides/notesSlide1.xml"/>
</Relationships>
</file>

<file path=ppt/slides/_rels/slide10.xml.rels><?xml version="1.0" encoding="UTF-8"?>
<Relationships xmlns="http://schemas.openxmlformats.org/package/2006/relationships"><Relationship Id="rId1" Type="http://schemas.openxmlformats.org/officeDocument/2006/relationships/image" Target="../media/image21.png"/><Relationship Id="rId2" Type="http://schemas.openxmlformats.org/officeDocument/2006/relationships/hyperlink" Target="https://presse.ademe.fr/2018/05/avis-de-lademe-emissions-de-particules-et-de-nox-par-les-vehicules-routiers.html" TargetMode="External"/><Relationship Id="rId3" Type="http://schemas.openxmlformats.org/officeDocument/2006/relationships/slideLayout" Target="../slideLayouts/slideLayout49.xml"/><Relationship Id="rId4" Type="http://schemas.openxmlformats.org/officeDocument/2006/relationships/notesSlide" Target="../notesSlides/notesSlide10.xml"/>
</Relationships>
</file>

<file path=ppt/slides/_rels/slide11.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12.xml.rels><?xml version="1.0" encoding="UTF-8"?>
<Relationships xmlns="http://schemas.openxmlformats.org/package/2006/relationships"><Relationship Id="rId1" Type="http://schemas.openxmlformats.org/officeDocument/2006/relationships/image" Target="../media/image22.png"/><Relationship Id="rId2" Type="http://schemas.openxmlformats.org/officeDocument/2006/relationships/image" Target="../media/image23.jpeg"/><Relationship Id="rId3" Type="http://schemas.openxmlformats.org/officeDocument/2006/relationships/image" Target="../media/image24.png"/><Relationship Id="rId4" Type="http://schemas.openxmlformats.org/officeDocument/2006/relationships/slideLayout" Target="../slideLayouts/slideLayout49.xml"/><Relationship Id="rId5" Type="http://schemas.openxmlformats.org/officeDocument/2006/relationships/notesSlide" Target="../notesSlides/notesSlide12.xml"/>
</Relationships>
</file>

<file path=ppt/slides/_rels/slide13.xml.rels><?xml version="1.0" encoding="UTF-8"?>
<Relationships xmlns="http://schemas.openxmlformats.org/package/2006/relationships"><Relationship Id="rId1" Type="http://schemas.openxmlformats.org/officeDocument/2006/relationships/image" Target="../media/image25.png"/><Relationship Id="rId2" Type="http://schemas.openxmlformats.org/officeDocument/2006/relationships/image" Target="../media/image26.png"/><Relationship Id="rId3" Type="http://schemas.openxmlformats.org/officeDocument/2006/relationships/slideLayout" Target="../slideLayouts/slideLayout49.xml"/><Relationship Id="rId4" Type="http://schemas.openxmlformats.org/officeDocument/2006/relationships/notesSlide" Target="../notesSlides/notesSlide13.xml"/>
</Relationships>
</file>

<file path=ppt/slides/_rels/slide14.xml.rels><?xml version="1.0" encoding="UTF-8"?>
<Relationships xmlns="http://schemas.openxmlformats.org/package/2006/relationships"><Relationship Id="rId1" Type="http://schemas.openxmlformats.org/officeDocument/2006/relationships/hyperlink" Target="https://www.certificat-air.gouv.fr/" TargetMode="External"/><Relationship Id="rId2" Type="http://schemas.openxmlformats.org/officeDocument/2006/relationships/image" Target="../media/image27.png"/><Relationship Id="rId3" Type="http://schemas.openxmlformats.org/officeDocument/2006/relationships/image" Target="../media/image28.png"/><Relationship Id="rId4" Type="http://schemas.openxmlformats.org/officeDocument/2006/relationships/slideLayout" Target="../slideLayouts/slideLayout49.xml"/><Relationship Id="rId5" Type="http://schemas.openxmlformats.org/officeDocument/2006/relationships/notesSlide" Target="../notesSlides/notesSlide14.xml"/>
</Relationships>
</file>

<file path=ppt/slides/_rels/slide15.xml.rels><?xml version="1.0" encoding="UTF-8"?>
<Relationships xmlns="http://schemas.openxmlformats.org/package/2006/relationships"><Relationship Id="rId1" Type="http://schemas.openxmlformats.org/officeDocument/2006/relationships/hyperlink" Target="https://zfe.grandlyon.com/" TargetMode="External"/><Relationship Id="rId2" Type="http://schemas.openxmlformats.org/officeDocument/2006/relationships/hyperlink" Target="https://zfe.grenoblealpesmetropole.fr/" TargetMode="External"/><Relationship Id="rId3" Type="http://schemas.openxmlformats.org/officeDocument/2006/relationships/hyperlink" Target="https://www.saint-etienne-metropole.fr/preserver-recycler/qualite-de-lair/zone-faibles-emissions-mobilite#quest-ce-quune-zfe-m-" TargetMode="External"/><Relationship Id="rId4" Type="http://schemas.openxmlformats.org/officeDocument/2006/relationships/hyperlink" Target="https://www.investinclermont.eu/services-aux-entreprises/circuler-dans-la-zone-a-faibles-emissions/" TargetMode="External"/><Relationship Id="rId5" Type="http://schemas.openxmlformats.org/officeDocument/2006/relationships/hyperlink" Target="https://www.grandannecy.fr/zfem" TargetMode="External"/><Relationship Id="rId6" Type="http://schemas.openxmlformats.org/officeDocument/2006/relationships/hyperlink" Target="https://www.annemasse-agglo.fr/zfe" TargetMode="External"/><Relationship Id="rId7" Type="http://schemas.openxmlformats.org/officeDocument/2006/relationships/hyperlink" Target="about:blank" TargetMode="External"/><Relationship Id="rId8" Type="http://schemas.openxmlformats.org/officeDocument/2006/relationships/slideLayout" Target="../slideLayouts/slideLayout49.xml"/><Relationship Id="rId9" Type="http://schemas.openxmlformats.org/officeDocument/2006/relationships/notesSlide" Target="../notesSlides/notesSlide15.xml"/>
</Relationships>
</file>

<file path=ppt/slides/_rels/slide16.xml.rels><?xml version="1.0" encoding="UTF-8"?>
<Relationships xmlns="http://schemas.openxmlformats.org/package/2006/relationships"><Relationship Id="rId1" Type="http://schemas.openxmlformats.org/officeDocument/2006/relationships/hyperlink" Target="https://mobilites.grandlyon.com/" TargetMode="External"/><Relationship Id="rId2" Type="http://schemas.openxmlformats.org/officeDocument/2006/relationships/hyperlink" Target="https://zfe.grandlyon.com/zfe-grand-lyon/" TargetMode="External"/><Relationship Id="rId3" Type="http://schemas.openxmlformats.org/officeDocument/2006/relationships/hyperlink" Target="https://zfe.grandlyon.com/zfe-grand-lyon/" TargetMode="External"/><Relationship Id="rId4" Type="http://schemas.openxmlformats.org/officeDocument/2006/relationships/image" Target="../media/image29.png"/><Relationship Id="rId5" Type="http://schemas.openxmlformats.org/officeDocument/2006/relationships/slideLayout" Target="../slideLayouts/slideLayout49.xml"/><Relationship Id="rId6" Type="http://schemas.openxmlformats.org/officeDocument/2006/relationships/notesSlide" Target="../notesSlides/notesSlide16.xml"/>
</Relationships>
</file>

<file path=ppt/slides/_rels/slide17.xml.rels><?xml version="1.0" encoding="UTF-8"?>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7.xml"/>
</Relationships>
</file>

<file path=ppt/slides/_rels/slide18.xml.rels><?xml version="1.0" encoding="UTF-8"?>
<Relationships xmlns="http://schemas.openxmlformats.org/package/2006/relationships"><Relationship Id="rId1" Type="http://schemas.openxmlformats.org/officeDocument/2006/relationships/image" Target="../media/image30.jpeg"/><Relationship Id="rId2" Type="http://schemas.openxmlformats.org/officeDocument/2006/relationships/slideLayout" Target="../slideLayouts/slideLayout49.xml"/><Relationship Id="rId3" Type="http://schemas.openxmlformats.org/officeDocument/2006/relationships/notesSlide" Target="../notesSlides/notesSlide18.xml"/>
</Relationships>
</file>

<file path=ppt/slides/_rels/slide19.xml.rels><?xml version="1.0" encoding="UTF-8"?>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notesSlide" Target="../notesSlides/notesSlide19.xml"/>
</Relationships>
</file>

<file path=ppt/slides/_rels/slide2.xml.rels><?xml version="1.0" encoding="UTF-8"?>
<Relationships xmlns="http://schemas.openxmlformats.org/package/2006/relationships"><Relationship Id="rId1" Type="http://schemas.openxmlformats.org/officeDocument/2006/relationships/image" Target="../media/image8.jpeg"/><Relationship Id="rId2" Type="http://schemas.openxmlformats.org/officeDocument/2006/relationships/slideLayout" Target="../slideLayouts/slideLayout13.xml"/><Relationship Id="rId3" Type="http://schemas.openxmlformats.org/officeDocument/2006/relationships/notesSlide" Target="../notesSlides/notesSlide2.xml"/>
</Relationships>
</file>

<file path=ppt/slides/_rels/slide20.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21.xml.rels><?xml version="1.0" encoding="UTF-8"?>
<Relationships xmlns="http://schemas.openxmlformats.org/package/2006/relationships"><Relationship Id="rId1" Type="http://schemas.openxmlformats.org/officeDocument/2006/relationships/image" Target="../media/image31.jpeg"/><Relationship Id="rId2" Type="http://schemas.openxmlformats.org/officeDocument/2006/relationships/slideLayout" Target="../slideLayouts/slideLayout49.xml"/><Relationship Id="rId3" Type="http://schemas.openxmlformats.org/officeDocument/2006/relationships/notesSlide" Target="../notesSlides/notesSlide21.xml"/>
</Relationships>
</file>

<file path=ppt/slides/_rels/slide22.xml.rels><?xml version="1.0" encoding="UTF-8"?>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22.xml"/>
</Relationships>
</file>

<file path=ppt/slides/_rels/slide23.xml.rels><?xml version="1.0" encoding="UTF-8"?>
<Relationships xmlns="http://schemas.openxmlformats.org/package/2006/relationships"><Relationship Id="rId1" Type="http://schemas.openxmlformats.org/officeDocument/2006/relationships/image" Target="../media/image32.jpeg"/><Relationship Id="rId2" Type="http://schemas.openxmlformats.org/officeDocument/2006/relationships/slideLayout" Target="../slideLayouts/slideLayout37.xml"/><Relationship Id="rId3" Type="http://schemas.openxmlformats.org/officeDocument/2006/relationships/notesSlide" Target="../notesSlides/notesSlide23.xml"/>
</Relationships>
</file>

<file path=ppt/slides/_rels/slide24.xml.rels><?xml version="1.0" encoding="UTF-8"?>
<Relationships xmlns="http://schemas.openxmlformats.org/package/2006/relationships"><Relationship Id="rId1" Type="http://schemas.openxmlformats.org/officeDocument/2006/relationships/image" Target="../media/image33.jpeg"/><Relationship Id="rId2" Type="http://schemas.openxmlformats.org/officeDocument/2006/relationships/slideLayout" Target="../slideLayouts/slideLayout37.xml"/><Relationship Id="rId3" Type="http://schemas.openxmlformats.org/officeDocument/2006/relationships/notesSlide" Target="../notesSlides/notesSlide24.xml"/>
</Relationships>
</file>

<file path=ppt/slides/_rels/slide25.xml.rels><?xml version="1.0" encoding="UTF-8"?>
<Relationships xmlns="http://schemas.openxmlformats.org/package/2006/relationships"><Relationship Id="rId1" Type="http://schemas.openxmlformats.org/officeDocument/2006/relationships/image" Target="../media/image34.jpeg"/><Relationship Id="rId2" Type="http://schemas.openxmlformats.org/officeDocument/2006/relationships/slideLayout" Target="../slideLayouts/slideLayout37.xml"/><Relationship Id="rId3" Type="http://schemas.openxmlformats.org/officeDocument/2006/relationships/notesSlide" Target="../notesSlides/notesSlide25.xml"/>
</Relationships>
</file>

<file path=ppt/slides/_rels/slide26.xml.rels><?xml version="1.0" encoding="UTF-8"?>
<Relationships xmlns="http://schemas.openxmlformats.org/package/2006/relationships"><Relationship Id="rId1" Type="http://schemas.openxmlformats.org/officeDocument/2006/relationships/image" Target="../media/image35.jpeg"/><Relationship Id="rId2" Type="http://schemas.openxmlformats.org/officeDocument/2006/relationships/slideLayout" Target="../slideLayouts/slideLayout37.xml"/><Relationship Id="rId3" Type="http://schemas.openxmlformats.org/officeDocument/2006/relationships/notesSlide" Target="../notesSlides/notesSlide26.xml"/>
</Relationships>
</file>

<file path=ppt/slides/_rels/slide27.xml.rels><?xml version="1.0" encoding="UTF-8"?>
<Relationships xmlns="http://schemas.openxmlformats.org/package/2006/relationships"><Relationship Id="rId1" Type="http://schemas.openxmlformats.org/officeDocument/2006/relationships/image" Target="../media/image36.png"/><Relationship Id="rId2" Type="http://schemas.openxmlformats.org/officeDocument/2006/relationships/slideLayout" Target="../slideLayouts/slideLayout37.xml"/><Relationship Id="rId3" Type="http://schemas.openxmlformats.org/officeDocument/2006/relationships/comments" Target="../comments/comment27.xml"/><Relationship Id="rId4" Type="http://schemas.openxmlformats.org/officeDocument/2006/relationships/notesSlide" Target="../notesSlides/notesSlide27.xml"/>
</Relationships>
</file>

<file path=ppt/slides/_rels/slide28.xml.rels><?xml version="1.0" encoding="UTF-8"?>
<Relationships xmlns="http://schemas.openxmlformats.org/package/2006/relationships"><Relationship Id="rId1" Type="http://schemas.openxmlformats.org/officeDocument/2006/relationships/image" Target="../media/image37.jpeg"/><Relationship Id="rId2" Type="http://schemas.openxmlformats.org/officeDocument/2006/relationships/slideLayout" Target="../slideLayouts/slideLayout37.xml"/><Relationship Id="rId3" Type="http://schemas.openxmlformats.org/officeDocument/2006/relationships/notesSlide" Target="../notesSlides/notesSlide28.xml"/>
</Relationships>
</file>

<file path=ppt/slides/_rels/slide29.xml.rels><?xml version="1.0" encoding="UTF-8"?>
<Relationships xmlns="http://schemas.openxmlformats.org/package/2006/relationships"><Relationship Id="rId1" Type="http://schemas.openxmlformats.org/officeDocument/2006/relationships/image" Target="../media/image38.jpeg"/><Relationship Id="rId2" Type="http://schemas.openxmlformats.org/officeDocument/2006/relationships/slideLayout" Target="../slideLayouts/slideLayout37.xml"/><Relationship Id="rId3" Type="http://schemas.openxmlformats.org/officeDocument/2006/relationships/notesSlide" Target="../notesSlides/notesSlide29.xml"/>
</Relationships>
</file>

<file path=ppt/slides/_rels/slide3.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30.xml.rels><?xml version="1.0" encoding="UTF-8"?>
<Relationships xmlns="http://schemas.openxmlformats.org/package/2006/relationships"><Relationship Id="rId1" Type="http://schemas.openxmlformats.org/officeDocument/2006/relationships/image" Target="../media/image39.jpeg"/><Relationship Id="rId2" Type="http://schemas.openxmlformats.org/officeDocument/2006/relationships/slideLayout" Target="../slideLayouts/slideLayout37.xml"/><Relationship Id="rId3" Type="http://schemas.openxmlformats.org/officeDocument/2006/relationships/notesSlide" Target="../notesSlides/notesSlide30.xml"/>
</Relationships>
</file>

<file path=ppt/slides/_rels/slide31.xml.rels><?xml version="1.0" encoding="UTF-8"?>
<Relationships xmlns="http://schemas.openxmlformats.org/package/2006/relationships"><Relationship Id="rId1" Type="http://schemas.openxmlformats.org/officeDocument/2006/relationships/image" Target="../media/image40.jpeg"/><Relationship Id="rId2" Type="http://schemas.openxmlformats.org/officeDocument/2006/relationships/slideLayout" Target="../slideLayouts/slideLayout37.xml"/><Relationship Id="rId3" Type="http://schemas.openxmlformats.org/officeDocument/2006/relationships/notesSlide" Target="../notesSlides/notesSlide31.xml"/>
</Relationships>
</file>

<file path=ppt/slides/_rels/slide32.xml.rels><?xml version="1.0" encoding="UTF-8"?>
<Relationships xmlns="http://schemas.openxmlformats.org/package/2006/relationships"><Relationship Id="rId1" Type="http://schemas.openxmlformats.org/officeDocument/2006/relationships/image" Target="../media/image41.jpeg"/><Relationship Id="rId2" Type="http://schemas.openxmlformats.org/officeDocument/2006/relationships/slideLayout" Target="../slideLayouts/slideLayout37.xml"/><Relationship Id="rId3" Type="http://schemas.openxmlformats.org/officeDocument/2006/relationships/notesSlide" Target="../notesSlides/notesSlide32.xml"/>
</Relationships>
</file>

<file path=ppt/slides/_rels/slide33.xml.rels><?xml version="1.0" encoding="UTF-8"?>
<Relationships xmlns="http://schemas.openxmlformats.org/package/2006/relationships"><Relationship Id="rId1" Type="http://schemas.openxmlformats.org/officeDocument/2006/relationships/image" Target="../media/image42.jpeg"/><Relationship Id="rId2" Type="http://schemas.openxmlformats.org/officeDocument/2006/relationships/slideLayout" Target="../slideLayouts/slideLayout37.xml"/><Relationship Id="rId3" Type="http://schemas.openxmlformats.org/officeDocument/2006/relationships/notesSlide" Target="../notesSlides/notesSlide33.xml"/>
</Relationships>
</file>

<file path=ppt/slides/_rels/slide34.xml.rels><?xml version="1.0" encoding="UTF-8"?>
<Relationships xmlns="http://schemas.openxmlformats.org/package/2006/relationships"><Relationship Id="rId1" Type="http://schemas.openxmlformats.org/officeDocument/2006/relationships/image" Target="../media/image43.jpeg"/><Relationship Id="rId2" Type="http://schemas.openxmlformats.org/officeDocument/2006/relationships/slideLayout" Target="../slideLayouts/slideLayout37.xml"/><Relationship Id="rId3" Type="http://schemas.openxmlformats.org/officeDocument/2006/relationships/notesSlide" Target="../notesSlides/notesSlide34.xml"/>
</Relationships>
</file>

<file path=ppt/slides/_rels/slide35.xml.rels><?xml version="1.0" encoding="UTF-8"?>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35.xml"/>
</Relationships>
</file>

<file path=ppt/slides/_rels/slide36.xml.rels><?xml version="1.0" encoding="UTF-8"?>
<Relationships xmlns="http://schemas.openxmlformats.org/package/2006/relationships"><Relationship Id="rId1" Type="http://schemas.openxmlformats.org/officeDocument/2006/relationships/image" Target="../media/image44.jpeg"/><Relationship Id="rId2" Type="http://schemas.openxmlformats.org/officeDocument/2006/relationships/slideLayout" Target="../slideLayouts/slideLayout37.xml"/><Relationship Id="rId3" Type="http://schemas.openxmlformats.org/officeDocument/2006/relationships/notesSlide" Target="../notesSlides/notesSlide36.xml"/>
</Relationships>
</file>

<file path=ppt/slides/_rels/slide37.xml.rels><?xml version="1.0" encoding="UTF-8"?>
<Relationships xmlns="http://schemas.openxmlformats.org/package/2006/relationships"><Relationship Id="rId1" Type="http://schemas.openxmlformats.org/officeDocument/2006/relationships/image" Target="../media/image45.jpeg"/><Relationship Id="rId2" Type="http://schemas.openxmlformats.org/officeDocument/2006/relationships/slideLayout" Target="../slideLayouts/slideLayout37.xml"/><Relationship Id="rId3" Type="http://schemas.openxmlformats.org/officeDocument/2006/relationships/notesSlide" Target="../notesSlides/notesSlide37.xml"/>
</Relationships>
</file>

<file path=ppt/slides/_rels/slide38.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39.xml.rels><?xml version="1.0" encoding="UTF-8"?>
<Relationships xmlns="http://schemas.openxmlformats.org/package/2006/relationships"><Relationship Id="rId1" Type="http://schemas.openxmlformats.org/officeDocument/2006/relationships/hyperlink" Target="https://www.mieuxrespirerenville.gouv.fr/" TargetMode="External"/><Relationship Id="rId2" Type="http://schemas.openxmlformats.org/officeDocument/2006/relationships/hyperlink" Target="https://www.certificat-air.gouv.fr/" TargetMode="External"/><Relationship Id="rId3" Type="http://schemas.openxmlformats.org/officeDocument/2006/relationships/hyperlink" Target="https://www.zfe.green/" TargetMode="External"/><Relationship Id="rId4" Type="http://schemas.openxmlformats.org/officeDocument/2006/relationships/hyperlink" Target="https://zfe.grandlyon.com/" TargetMode="External"/><Relationship Id="rId5" Type="http://schemas.openxmlformats.org/officeDocument/2006/relationships/hyperlink" Target="https://zfe.grenoblealpesmetropole.fr/" TargetMode="External"/><Relationship Id="rId6" Type="http://schemas.openxmlformats.org/officeDocument/2006/relationships/hyperlink" Target="https://www.saint-etienne-metropole.fr/preserver-recycler/qualite-de-lair/zone-faibles-emissions-mobilite#quest-ce-quune-zfe-m-" TargetMode="External"/><Relationship Id="rId7" Type="http://schemas.openxmlformats.org/officeDocument/2006/relationships/hyperlink" Target="https://www.investinclermont.eu/services-aux-entreprises/circuler-dans-la-zone-a-faibles-emissions/" TargetMode="External"/><Relationship Id="rId8" Type="http://schemas.openxmlformats.org/officeDocument/2006/relationships/hyperlink" Target="https://www.grandannecy.fr/mon-quotidien/preserve-mon-environnement/lenvironnement/air/la-zone-a-faibles-emissions-mobilite" TargetMode="External"/><Relationship Id="rId9" Type="http://schemas.openxmlformats.org/officeDocument/2006/relationships/hyperlink" Target="https://www.annemasse-agglo.fr/zfe" TargetMode="External"/><Relationship Id="rId10" Type="http://schemas.openxmlformats.org/officeDocument/2006/relationships/hyperlink" Target="about:blank" TargetMode="External"/><Relationship Id="rId11" Type="http://schemas.openxmlformats.org/officeDocument/2006/relationships/hyperlink" Target="https://www.primealaconversion.gouv.fr/dboneco/accueil/" TargetMode="External"/><Relationship Id="rId12" Type="http://schemas.openxmlformats.org/officeDocument/2006/relationships/image" Target="../media/image46.jpeg"/><Relationship Id="rId13" Type="http://schemas.openxmlformats.org/officeDocument/2006/relationships/slideLayout" Target="../slideLayouts/slideLayout49.xml"/><Relationship Id="rId14" Type="http://schemas.openxmlformats.org/officeDocument/2006/relationships/notesSlide" Target="../notesSlides/notesSlide39.xml"/>
</Relationships>
</file>

<file path=ppt/slides/_rels/slide4.xml.rels><?xml version="1.0" encoding="UTF-8"?>
<Relationships xmlns="http://schemas.openxmlformats.org/package/2006/relationships"><Relationship Id="rId1" Type="http://schemas.openxmlformats.org/officeDocument/2006/relationships/image" Target="../media/image9.jpeg"/><Relationship Id="rId2" Type="http://schemas.openxmlformats.org/officeDocument/2006/relationships/image" Target="../media/image10.jpeg"/><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image" Target="../media/image13.png"/><Relationship Id="rId6" Type="http://schemas.openxmlformats.org/officeDocument/2006/relationships/image" Target="../media/image14.png"/><Relationship Id="rId7" Type="http://schemas.openxmlformats.org/officeDocument/2006/relationships/image" Target="../media/image15.png"/><Relationship Id="rId8" Type="http://schemas.openxmlformats.org/officeDocument/2006/relationships/slideLayout" Target="../slideLayouts/slideLayout37.xml"/><Relationship Id="rId9" Type="http://schemas.openxmlformats.org/officeDocument/2006/relationships/notesSlide" Target="../notesSlides/notesSlide4.xml"/>
</Relationships>
</file>

<file path=ppt/slides/_rels/slide40.xml.rels><?xml version="1.0" encoding="UTF-8"?>
<Relationships xmlns="http://schemas.openxmlformats.org/package/2006/relationships"><Relationship Id="rId1" Type="http://schemas.openxmlformats.org/officeDocument/2006/relationships/hyperlink" Target="mailto:qualite-de-l&apos;air.dreal-ara@developpement-durable.gouv.fr" TargetMode="External"/><Relationship Id="rId2" Type="http://schemas.openxmlformats.org/officeDocument/2006/relationships/slideLayout" Target="../slideLayouts/slideLayout61.xml"/>
</Relationships>
</file>

<file path=ppt/slides/_rels/slide5.xml.rels><?xml version="1.0" encoding="UTF-8"?>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notesSlide" Target="../notesSlides/notesSlide5.xml"/>
</Relationships>
</file>

<file path=ppt/slides/_rels/slide6.xml.rels><?xml version="1.0" encoding="UTF-8"?>
<Relationships xmlns="http://schemas.openxmlformats.org/package/2006/relationships"><Relationship Id="rId1" Type="http://schemas.openxmlformats.org/officeDocument/2006/relationships/image" Target="../media/image16.png"/><Relationship Id="rId2" Type="http://schemas.openxmlformats.org/officeDocument/2006/relationships/slideLayout" Target="../slideLayouts/slideLayout13.xml"/><Relationship Id="rId3" Type="http://schemas.openxmlformats.org/officeDocument/2006/relationships/notesSlide" Target="../notesSlides/notesSlide6.xml"/>
</Relationships>
</file>

<file path=ppt/slides/_rels/slide7.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8.xml.rels><?xml version="1.0" encoding="UTF-8"?>
<Relationships xmlns="http://schemas.openxmlformats.org/package/2006/relationships"><Relationship Id="rId1" Type="http://schemas.openxmlformats.org/officeDocument/2006/relationships/image" Target="../media/image17.png"/><Relationship Id="rId2" Type="http://schemas.openxmlformats.org/officeDocument/2006/relationships/image" Target="../media/image18.png"/><Relationship Id="rId3" Type="http://schemas.openxmlformats.org/officeDocument/2006/relationships/image" Target="../media/image19.png"/><Relationship Id="rId4" Type="http://schemas.openxmlformats.org/officeDocument/2006/relationships/hyperlink" Target="https://www.citepa.org/fr/2023-nox/" TargetMode="External"/><Relationship Id="rId5" Type="http://schemas.openxmlformats.org/officeDocument/2006/relationships/slideLayout" Target="../slideLayouts/slideLayout13.xml"/><Relationship Id="rId6" Type="http://schemas.openxmlformats.org/officeDocument/2006/relationships/notesSlide" Target="../notesSlides/notesSlide8.xml"/>
</Relationships>
</file>

<file path=ppt/slides/_rels/slide9.xml.rels><?xml version="1.0" encoding="UTF-8"?>
<Relationships xmlns="http://schemas.openxmlformats.org/package/2006/relationships"><Relationship Id="rId1" Type="http://schemas.openxmlformats.org/officeDocument/2006/relationships/image" Target="../media/image20.png"/><Relationship Id="rId2" Type="http://schemas.openxmlformats.org/officeDocument/2006/relationships/slideLayout" Target="../slideLayouts/slideLayout49.xml"/><Relationship Id="rId3" Type="http://schemas.openxmlformats.org/officeDocument/2006/relationships/notesSlide" Target="../notesSlides/notesSlide9.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pic>
        <p:nvPicPr>
          <p:cNvPr id="243" name="Google Shape;365;p1" descr=""/>
          <p:cNvPicPr/>
          <p:nvPr/>
        </p:nvPicPr>
        <p:blipFill>
          <a:blip r:embed="rId1"/>
          <a:stretch/>
        </p:blipFill>
        <p:spPr>
          <a:xfrm>
            <a:off x="5113080" y="5405400"/>
            <a:ext cx="1961280" cy="531360"/>
          </a:xfrm>
          <a:prstGeom prst="rect">
            <a:avLst/>
          </a:prstGeom>
          <a:ln w="0">
            <a:noFill/>
          </a:ln>
        </p:spPr>
      </p:pic>
      <p:sp>
        <p:nvSpPr>
          <p:cNvPr id="244" name="Google Shape;366;p1"/>
          <p:cNvSpPr/>
          <p:nvPr/>
        </p:nvSpPr>
        <p:spPr>
          <a:xfrm>
            <a:off x="1450800" y="2447640"/>
            <a:ext cx="9289440" cy="2162520"/>
          </a:xfrm>
          <a:prstGeom prst="rect">
            <a:avLst/>
          </a:prstGeom>
          <a:noFill/>
          <a:ln w="0">
            <a:noFill/>
          </a:ln>
        </p:spPr>
        <p:style>
          <a:lnRef idx="0"/>
          <a:fillRef idx="0"/>
          <a:effectRef idx="0"/>
          <a:fontRef idx="minor"/>
        </p:style>
        <p:txBody>
          <a:bodyPr lIns="90000" rIns="90000" tIns="45000" bIns="45000" anchor="t">
            <a:noAutofit/>
          </a:bodyPr>
          <a:p>
            <a:pPr algn="ctr">
              <a:lnSpc>
                <a:spcPct val="100000"/>
              </a:lnSpc>
              <a:buNone/>
              <a:tabLst>
                <a:tab algn="l" pos="0"/>
              </a:tabLst>
            </a:pPr>
            <a:r>
              <a:rPr b="0" lang="fr-FR" sz="6600" spc="-1" strike="noStrike">
                <a:solidFill>
                  <a:srgbClr val="181717"/>
                </a:solidFill>
                <a:latin typeface="Libre Franklin Medium"/>
                <a:ea typeface="Libre Franklin Medium"/>
              </a:rPr>
              <a:t>1h avec les Zones à Faibles Émissions (ZFE)</a:t>
            </a:r>
            <a:endParaRPr b="0" lang="fr-FR" sz="6600" spc="-1" strike="noStrike">
              <a:latin typeface="Arial"/>
            </a:endParaRPr>
          </a:p>
        </p:txBody>
      </p:sp>
    </p:spTree>
  </p:cSld>
  <mc:AlternateContent>
    <mc:Choice Requires="p14">
      <p:transition spd="slow" p14:dur="2000"/>
    </mc:Choice>
    <mc:Fallback>
      <p:transition spd="slow"/>
    </mc:Fallback>
  </mc:AlternateContent>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88" name="PlaceHolder 1"/>
          <p:cNvSpPr>
            <a:spLocks noGrp="1"/>
          </p:cNvSpPr>
          <p:nvPr>
            <p:ph/>
          </p:nvPr>
        </p:nvSpPr>
        <p:spPr>
          <a:xfrm>
            <a:off x="328320" y="529560"/>
            <a:ext cx="8964360" cy="603000"/>
          </a:xfrm>
          <a:prstGeom prst="rect">
            <a:avLst/>
          </a:prstGeom>
          <a:noFill/>
          <a:ln w="0">
            <a:noFill/>
          </a:ln>
        </p:spPr>
        <p:txBody>
          <a:bodyPr lIns="90000" rIns="90000" tIns="45000" bIns="45000" anchor="t">
            <a:noAutofit/>
          </a:bodyPr>
          <a:p>
            <a:pPr marL="228600" indent="-228600">
              <a:lnSpc>
                <a:spcPct val="90000"/>
              </a:lnSpc>
              <a:buNone/>
              <a:tabLst>
                <a:tab algn="l" pos="0"/>
              </a:tabLst>
            </a:pPr>
            <a:r>
              <a:rPr b="0" lang="fr-FR" sz="3200" spc="-1" strike="noStrike">
                <a:solidFill>
                  <a:srgbClr val="181717"/>
                </a:solidFill>
                <a:latin typeface="Libre Franklin Medium"/>
                <a:ea typeface="Libre Franklin Medium"/>
              </a:rPr>
              <a:t>Pourquoi cibler les véhicules les plus anciens ?</a:t>
            </a:r>
            <a:endParaRPr b="0" lang="fr-FR" sz="3200" spc="-1" strike="noStrike">
              <a:latin typeface="Arial"/>
            </a:endParaRPr>
          </a:p>
        </p:txBody>
      </p:sp>
      <p:pic>
        <p:nvPicPr>
          <p:cNvPr id="289" name="Google Shape;448;p10" descr=""/>
          <p:cNvPicPr/>
          <p:nvPr/>
        </p:nvPicPr>
        <p:blipFill>
          <a:blip r:embed="rId1"/>
          <a:stretch/>
        </p:blipFill>
        <p:spPr>
          <a:xfrm>
            <a:off x="5969880" y="1800000"/>
            <a:ext cx="5726520" cy="3816360"/>
          </a:xfrm>
          <a:prstGeom prst="rect">
            <a:avLst/>
          </a:prstGeom>
          <a:ln w="0">
            <a:noFill/>
          </a:ln>
          <a:effectLst>
            <a:outerShdw algn="bl" blurRad="57240" dir="5400000" dist="19080" rotWithShape="0">
              <a:srgbClr val="000000">
                <a:alpha val="49000"/>
              </a:srgbClr>
            </a:outerShdw>
          </a:effectLst>
        </p:spPr>
      </p:pic>
      <p:sp>
        <p:nvSpPr>
          <p:cNvPr id="290" name="Google Shape;449;p10"/>
          <p:cNvSpPr/>
          <p:nvPr/>
        </p:nvSpPr>
        <p:spPr>
          <a:xfrm>
            <a:off x="414000" y="1800000"/>
            <a:ext cx="5101200" cy="1883160"/>
          </a:xfrm>
          <a:prstGeom prst="rect">
            <a:avLst/>
          </a:prstGeom>
          <a:noFill/>
          <a:ln w="0">
            <a:noFill/>
          </a:ln>
        </p:spPr>
        <p:style>
          <a:lnRef idx="0"/>
          <a:fillRef idx="0"/>
          <a:effectRef idx="0"/>
          <a:fontRef idx="minor"/>
        </p:style>
        <p:txBody>
          <a:bodyPr lIns="90000" rIns="90000" tIns="45000" bIns="45000" anchor="t">
            <a:noAutofit/>
          </a:bodyPr>
          <a:p>
            <a:pPr marL="285840" indent="-184320" algn="just">
              <a:lnSpc>
                <a:spcPct val="100000"/>
              </a:lnSpc>
              <a:buClr>
                <a:srgbClr val="000000"/>
              </a:buClr>
              <a:buFont typeface="Noto Sans Symbols"/>
              <a:buChar char="●"/>
            </a:pPr>
            <a:r>
              <a:rPr b="1" lang="fr-FR" sz="2000" spc="-1" strike="noStrike">
                <a:solidFill>
                  <a:srgbClr val="181717"/>
                </a:solidFill>
                <a:latin typeface="Arial"/>
                <a:ea typeface="Arial"/>
              </a:rPr>
              <a:t>Entre un véhicule immatriculé en 2000 et en 2020, les émissions réelles de dioxyde d’azote sont diminuées de :</a:t>
            </a:r>
            <a:endParaRPr b="0" lang="fr-FR" sz="2000" spc="-1" strike="noStrike">
              <a:latin typeface="Arial"/>
            </a:endParaRPr>
          </a:p>
          <a:p>
            <a:pPr lvl="2" marL="648000" indent="-216000" algn="just">
              <a:lnSpc>
                <a:spcPct val="100000"/>
              </a:lnSpc>
              <a:buClr>
                <a:srgbClr val="000000"/>
              </a:buClr>
              <a:buFont typeface="Noto Sans Symbols"/>
              <a:buChar char="⮚"/>
            </a:pPr>
            <a:r>
              <a:rPr b="1" lang="fr-FR" sz="2000" spc="-1" strike="noStrike">
                <a:solidFill>
                  <a:srgbClr val="181717"/>
                </a:solidFill>
                <a:latin typeface="Arial"/>
                <a:ea typeface="Arial"/>
              </a:rPr>
              <a:t>- 90 % pour un véhicule Diesel</a:t>
            </a:r>
            <a:endParaRPr b="0" lang="fr-FR" sz="2000" spc="-1" strike="noStrike">
              <a:latin typeface="Arial"/>
            </a:endParaRPr>
          </a:p>
          <a:p>
            <a:pPr lvl="2" marL="648000" indent="-216000" algn="just">
              <a:lnSpc>
                <a:spcPct val="100000"/>
              </a:lnSpc>
              <a:buClr>
                <a:srgbClr val="000000"/>
              </a:buClr>
              <a:buFont typeface="Noto Sans Symbols"/>
              <a:buChar char="⮚"/>
            </a:pPr>
            <a:r>
              <a:rPr b="1" lang="fr-FR" sz="2000" spc="-1" strike="noStrike">
                <a:solidFill>
                  <a:srgbClr val="181717"/>
                </a:solidFill>
                <a:latin typeface="Arial"/>
                <a:ea typeface="Arial"/>
              </a:rPr>
              <a:t>- 40 % pour un véhicule essence</a:t>
            </a:r>
            <a:endParaRPr b="0" lang="fr-FR" sz="2000" spc="-1" strike="noStrike">
              <a:latin typeface="Arial"/>
            </a:endParaRPr>
          </a:p>
        </p:txBody>
      </p:sp>
      <p:sp>
        <p:nvSpPr>
          <p:cNvPr id="291" name="Google Shape;450;p10"/>
          <p:cNvSpPr/>
          <p:nvPr/>
        </p:nvSpPr>
        <p:spPr>
          <a:xfrm>
            <a:off x="414000" y="5799240"/>
            <a:ext cx="5101200" cy="826560"/>
          </a:xfrm>
          <a:prstGeom prst="rect">
            <a:avLst/>
          </a:prstGeom>
          <a:noFill/>
          <a:ln w="0">
            <a:noFill/>
          </a:ln>
        </p:spPr>
        <p:style>
          <a:lnRef idx="0"/>
          <a:fillRef idx="0"/>
          <a:effectRef idx="0"/>
          <a:fontRef idx="minor"/>
        </p:style>
        <p:txBody>
          <a:bodyPr lIns="90000" rIns="90000" tIns="45000" bIns="45000" anchor="t">
            <a:noAutofit/>
          </a:bodyPr>
          <a:p>
            <a:pPr algn="just">
              <a:lnSpc>
                <a:spcPct val="100000"/>
              </a:lnSpc>
              <a:buNone/>
              <a:tabLst>
                <a:tab algn="l" pos="0"/>
              </a:tabLst>
            </a:pPr>
            <a:r>
              <a:rPr b="0" i="1" lang="fr-FR" sz="1300" spc="-1" strike="noStrike">
                <a:solidFill>
                  <a:srgbClr val="181717"/>
                </a:solidFill>
                <a:latin typeface="Arial"/>
                <a:ea typeface="Arial"/>
              </a:rPr>
              <a:t>Source : ADEME</a:t>
            </a:r>
            <a:endParaRPr b="0" lang="fr-FR" sz="1300" spc="-1" strike="noStrike">
              <a:latin typeface="Arial"/>
            </a:endParaRPr>
          </a:p>
          <a:p>
            <a:pPr algn="just">
              <a:lnSpc>
                <a:spcPct val="100000"/>
              </a:lnSpc>
              <a:buNone/>
              <a:tabLst>
                <a:tab algn="l" pos="0"/>
              </a:tabLst>
            </a:pPr>
            <a:r>
              <a:rPr b="0" lang="fr-FR" sz="1300" spc="-1" strike="noStrike" u="sng">
                <a:solidFill>
                  <a:srgbClr val="0563c1"/>
                </a:solidFill>
                <a:uFillTx/>
                <a:latin typeface="Times New Roman"/>
                <a:ea typeface="Times New Roman"/>
                <a:hlinkClick r:id="rId2"/>
              </a:rPr>
              <a:t>https://presse.ademe.fr/2018/05/avis-de-lademe-emissions-de-particules-et-de-nox-par-les-vehicules-routiers.html</a:t>
            </a:r>
            <a:endParaRPr b="0" lang="fr-FR" sz="1300" spc="-1" strike="noStrike">
              <a:latin typeface="Arial"/>
            </a:endParaRPr>
          </a:p>
        </p:txBody>
      </p:sp>
    </p:spTree>
  </p:cSld>
  <mc:AlternateContent>
    <mc:Choice Requires="p14">
      <p:transition spd="slow" p14:dur="2000"/>
    </mc:Choice>
    <mc:Fallback>
      <p:transition spd="slow"/>
    </mc:Fallback>
  </mc:AlternateContent>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92" name="PlaceHolder 1"/>
          <p:cNvSpPr>
            <a:spLocks noGrp="1"/>
          </p:cNvSpPr>
          <p:nvPr>
            <p:ph type="title"/>
          </p:nvPr>
        </p:nvSpPr>
        <p:spPr>
          <a:xfrm>
            <a:off x="1163520" y="2620080"/>
            <a:ext cx="9860400" cy="804240"/>
          </a:xfrm>
          <a:prstGeom prst="rect">
            <a:avLst/>
          </a:prstGeom>
          <a:noFill/>
          <a:ln w="0">
            <a:noFill/>
          </a:ln>
        </p:spPr>
        <p:txBody>
          <a:bodyPr lIns="274320" rIns="274320" tIns="45000" bIns="45000" anchor="ctr">
            <a:noAutofit/>
          </a:bodyPr>
          <a:p>
            <a:pPr algn="ctr">
              <a:lnSpc>
                <a:spcPct val="90000"/>
              </a:lnSpc>
              <a:buNone/>
              <a:tabLst>
                <a:tab algn="l" pos="0"/>
              </a:tabLst>
            </a:pPr>
            <a:r>
              <a:rPr b="0" lang="fr-FR" sz="4000" spc="-1" strike="noStrike">
                <a:solidFill>
                  <a:srgbClr val="ffffff"/>
                </a:solidFill>
                <a:latin typeface="Libre Franklin SemiBold"/>
                <a:ea typeface="Libre Franklin SemiBold"/>
              </a:rPr>
              <a:t>La ZFE, qu’est-ce que c’est ? </a:t>
            </a:r>
            <a:endParaRPr b="0" lang="fr-FR" sz="4000" spc="-1" strike="noStrike">
              <a:latin typeface="Arial"/>
            </a:endParaRPr>
          </a:p>
        </p:txBody>
      </p:sp>
    </p:spTree>
  </p:cSld>
  <mc:AlternateContent>
    <mc:Choice Requires="p14">
      <p:transition spd="slow" p14:dur="2000"/>
    </mc:Choice>
    <mc:Fallback>
      <p:transition spd="slow"/>
    </mc:Fallback>
  </mc:AlternateContent>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93" name="PlaceHolder 1"/>
          <p:cNvSpPr>
            <a:spLocks noGrp="1"/>
          </p:cNvSpPr>
          <p:nvPr>
            <p:ph/>
          </p:nvPr>
        </p:nvSpPr>
        <p:spPr>
          <a:xfrm>
            <a:off x="328320" y="304560"/>
            <a:ext cx="7693920" cy="468000"/>
          </a:xfrm>
          <a:prstGeom prst="rect">
            <a:avLst/>
          </a:prstGeom>
          <a:noFill/>
          <a:ln w="0">
            <a:noFill/>
          </a:ln>
        </p:spPr>
        <p:txBody>
          <a:bodyPr lIns="90000" rIns="90000" tIns="45000" bIns="45000" anchor="t">
            <a:noAutofit/>
          </a:bodyPr>
          <a:p>
            <a:pPr marL="228600" indent="-228600">
              <a:lnSpc>
                <a:spcPct val="90000"/>
              </a:lnSpc>
              <a:buNone/>
              <a:tabLst>
                <a:tab algn="l" pos="0"/>
              </a:tabLst>
            </a:pPr>
            <a:r>
              <a:rPr b="0" lang="fr-FR" sz="3200" spc="-1" strike="noStrike">
                <a:solidFill>
                  <a:srgbClr val="181717"/>
                </a:solidFill>
                <a:latin typeface="Libre Franklin Medium"/>
                <a:ea typeface="Libre Franklin Medium"/>
              </a:rPr>
              <a:t>Définition d’une Zone à Faibles Émissions</a:t>
            </a:r>
            <a:endParaRPr b="0" lang="fr-FR" sz="3200" spc="-1" strike="noStrike">
              <a:latin typeface="Arial"/>
            </a:endParaRPr>
          </a:p>
          <a:p>
            <a:pPr marL="228600" indent="-228600">
              <a:lnSpc>
                <a:spcPct val="90000"/>
              </a:lnSpc>
              <a:buNone/>
              <a:tabLst>
                <a:tab algn="l" pos="0"/>
              </a:tabLst>
            </a:pPr>
            <a:endParaRPr b="0" lang="fr-FR" sz="3200" spc="-1" strike="noStrike">
              <a:latin typeface="Arial"/>
            </a:endParaRPr>
          </a:p>
        </p:txBody>
      </p:sp>
      <p:sp>
        <p:nvSpPr>
          <p:cNvPr id="294" name="Google Shape;461;p12"/>
          <p:cNvSpPr/>
          <p:nvPr/>
        </p:nvSpPr>
        <p:spPr>
          <a:xfrm>
            <a:off x="337680" y="1123920"/>
            <a:ext cx="5958000" cy="894600"/>
          </a:xfrm>
          <a:prstGeom prst="rect">
            <a:avLst/>
          </a:prstGeom>
          <a:noFill/>
          <a:ln w="0">
            <a:noFill/>
          </a:ln>
        </p:spPr>
        <p:style>
          <a:lnRef idx="0"/>
          <a:fillRef idx="0"/>
          <a:effectRef idx="0"/>
          <a:fontRef idx="minor"/>
        </p:style>
        <p:txBody>
          <a:bodyPr lIns="90000" rIns="90000" tIns="45000" bIns="45000" anchor="t">
            <a:noAutofit/>
          </a:bodyPr>
          <a:p>
            <a:pPr marL="216000" indent="-216000" algn="just">
              <a:lnSpc>
                <a:spcPct val="100000"/>
              </a:lnSpc>
              <a:buClr>
                <a:srgbClr val="000000"/>
              </a:buClr>
              <a:buFont typeface="Noto Sans Symbols"/>
              <a:buChar char="●"/>
            </a:pPr>
            <a:r>
              <a:rPr b="1" lang="fr-FR" sz="2000" spc="-1" strike="noStrike">
                <a:solidFill>
                  <a:srgbClr val="181717"/>
                </a:solidFill>
                <a:latin typeface="Arial"/>
                <a:ea typeface="Arial"/>
              </a:rPr>
              <a:t>Un espace où la circulation et le stationnement des véhicules les plus polluants sont interdits, sur la base des vignettes Crit’Air </a:t>
            </a:r>
            <a:endParaRPr b="0" lang="fr-FR" sz="2000" spc="-1" strike="noStrike">
              <a:latin typeface="Arial"/>
            </a:endParaRPr>
          </a:p>
          <a:p>
            <a:pPr algn="just">
              <a:lnSpc>
                <a:spcPct val="100000"/>
              </a:lnSpc>
              <a:buNone/>
              <a:tabLst>
                <a:tab algn="l" pos="0"/>
              </a:tabLst>
            </a:pPr>
            <a:endParaRPr b="0" lang="fr-FR" sz="2000" spc="-1" strike="noStrike">
              <a:latin typeface="Arial"/>
            </a:endParaRPr>
          </a:p>
          <a:p>
            <a:pPr marL="216000" indent="-216000" algn="just">
              <a:lnSpc>
                <a:spcPct val="100000"/>
              </a:lnSpc>
              <a:buClr>
                <a:srgbClr val="000000"/>
              </a:buClr>
              <a:buFont typeface="Noto Sans Symbols"/>
              <a:buChar char="●"/>
              <a:tabLst>
                <a:tab algn="l" pos="0"/>
              </a:tabLst>
            </a:pPr>
            <a:r>
              <a:rPr b="1" lang="fr-FR" sz="2000" spc="-1" strike="noStrike">
                <a:solidFill>
                  <a:srgbClr val="181717"/>
                </a:solidFill>
                <a:latin typeface="Arial"/>
                <a:ea typeface="Arial"/>
              </a:rPr>
              <a:t>Doit s’inscrire dans un ensemble d’actions en faveur de la qualité de l’air</a:t>
            </a:r>
            <a:endParaRPr b="0" lang="fr-FR" sz="2000" spc="-1" strike="noStrike">
              <a:latin typeface="Arial"/>
            </a:endParaRPr>
          </a:p>
          <a:p>
            <a:pPr algn="just">
              <a:lnSpc>
                <a:spcPct val="100000"/>
              </a:lnSpc>
              <a:buNone/>
              <a:tabLst>
                <a:tab algn="l" pos="0"/>
              </a:tabLst>
            </a:pPr>
            <a:endParaRPr b="0" lang="fr-FR" sz="1900" spc="-1" strike="noStrike">
              <a:latin typeface="Arial"/>
            </a:endParaRPr>
          </a:p>
          <a:p>
            <a:pPr marL="216000" indent="-216000">
              <a:lnSpc>
                <a:spcPct val="100000"/>
              </a:lnSpc>
              <a:buClr>
                <a:srgbClr val="000000"/>
              </a:buClr>
              <a:buFont typeface="Noto Sans Symbols"/>
              <a:buChar char="●"/>
              <a:tabLst>
                <a:tab algn="l" pos="0"/>
              </a:tabLst>
            </a:pPr>
            <a:r>
              <a:rPr b="1" lang="fr-FR" sz="2000" spc="-1" strike="noStrike">
                <a:solidFill>
                  <a:srgbClr val="181717"/>
                </a:solidFill>
                <a:latin typeface="Arial"/>
                <a:ea typeface="Arial"/>
              </a:rPr>
              <a:t>Les collectivités choisissent :</a:t>
            </a:r>
            <a:endParaRPr b="0" lang="fr-FR" sz="2000" spc="-1" strike="noStrike">
              <a:latin typeface="Arial"/>
            </a:endParaRPr>
          </a:p>
          <a:p>
            <a:pPr lvl="2" marL="648000" indent="-216000">
              <a:lnSpc>
                <a:spcPct val="100000"/>
              </a:lnSpc>
              <a:spcBef>
                <a:spcPts val="567"/>
              </a:spcBef>
              <a:buClr>
                <a:srgbClr val="000000"/>
              </a:buClr>
              <a:buFont typeface="Noto Sans Symbols"/>
              <a:buChar char="⮚"/>
              <a:tabLst>
                <a:tab algn="l" pos="0"/>
              </a:tabLst>
            </a:pPr>
            <a:r>
              <a:rPr b="0" lang="fr-FR" sz="1800" spc="-1" strike="noStrike">
                <a:solidFill>
                  <a:srgbClr val="181717"/>
                </a:solidFill>
                <a:latin typeface="Arial"/>
                <a:ea typeface="Arial"/>
              </a:rPr>
              <a:t>Le périmètre (la ZFE doit couvrir au – 50 % des habitants de l’EPCI)</a:t>
            </a:r>
            <a:endParaRPr b="0" lang="fr-FR" sz="1800" spc="-1" strike="noStrike">
              <a:latin typeface="Arial"/>
            </a:endParaRPr>
          </a:p>
          <a:p>
            <a:pPr lvl="2" marL="648000" indent="-216000">
              <a:lnSpc>
                <a:spcPct val="100000"/>
              </a:lnSpc>
              <a:spcBef>
                <a:spcPts val="567"/>
              </a:spcBef>
              <a:buClr>
                <a:srgbClr val="000000"/>
              </a:buClr>
              <a:buFont typeface="Noto Sans Symbols"/>
              <a:buChar char="⮚"/>
              <a:tabLst>
                <a:tab algn="l" pos="0"/>
              </a:tabLst>
            </a:pPr>
            <a:r>
              <a:rPr b="0" lang="fr-FR" sz="1800" spc="-1" strike="noStrike">
                <a:solidFill>
                  <a:srgbClr val="181717"/>
                </a:solidFill>
                <a:latin typeface="Arial"/>
                <a:ea typeface="Arial"/>
              </a:rPr>
              <a:t>Les catégories et classes de véhicules concernés</a:t>
            </a:r>
            <a:endParaRPr b="0" lang="fr-FR" sz="1800" spc="-1" strike="noStrike">
              <a:latin typeface="Arial"/>
            </a:endParaRPr>
          </a:p>
          <a:p>
            <a:pPr lvl="2" marL="648000" indent="-216000">
              <a:lnSpc>
                <a:spcPct val="100000"/>
              </a:lnSpc>
              <a:spcBef>
                <a:spcPts val="567"/>
              </a:spcBef>
              <a:buClr>
                <a:srgbClr val="000000"/>
              </a:buClr>
              <a:buFont typeface="Noto Sans Symbols"/>
              <a:buChar char="⮚"/>
              <a:tabLst>
                <a:tab algn="l" pos="0"/>
              </a:tabLst>
            </a:pPr>
            <a:r>
              <a:rPr b="0" lang="fr-FR" sz="1800" spc="-1" strike="noStrike">
                <a:solidFill>
                  <a:srgbClr val="181717"/>
                </a:solidFill>
                <a:latin typeface="Arial"/>
                <a:ea typeface="Arial"/>
              </a:rPr>
              <a:t>Les modalités horaires</a:t>
            </a:r>
            <a:endParaRPr b="0" lang="fr-FR" sz="1800" spc="-1" strike="noStrike">
              <a:latin typeface="Arial"/>
            </a:endParaRPr>
          </a:p>
          <a:p>
            <a:pPr lvl="2" marL="648000" indent="-216000">
              <a:lnSpc>
                <a:spcPct val="100000"/>
              </a:lnSpc>
              <a:spcBef>
                <a:spcPts val="567"/>
              </a:spcBef>
              <a:buClr>
                <a:srgbClr val="000000"/>
              </a:buClr>
              <a:buFont typeface="Noto Sans Symbols"/>
              <a:buChar char="⮚"/>
              <a:tabLst>
                <a:tab algn="l" pos="0"/>
              </a:tabLst>
            </a:pPr>
            <a:r>
              <a:rPr b="0" lang="fr-FR" sz="1800" spc="-1" strike="noStrike">
                <a:solidFill>
                  <a:srgbClr val="181717"/>
                </a:solidFill>
                <a:latin typeface="Arial"/>
                <a:ea typeface="Arial"/>
              </a:rPr>
              <a:t>La progressivité des règles dans le temps</a:t>
            </a:r>
            <a:endParaRPr b="0" lang="fr-FR" sz="1800" spc="-1" strike="noStrike">
              <a:latin typeface="Arial"/>
            </a:endParaRPr>
          </a:p>
          <a:p>
            <a:pPr lvl="2" marL="648000" indent="-216000">
              <a:lnSpc>
                <a:spcPct val="100000"/>
              </a:lnSpc>
              <a:spcBef>
                <a:spcPts val="567"/>
              </a:spcBef>
              <a:buClr>
                <a:srgbClr val="000000"/>
              </a:buClr>
              <a:buFont typeface="Noto Sans Symbols"/>
              <a:buChar char="⮚"/>
              <a:tabLst>
                <a:tab algn="l" pos="0"/>
              </a:tabLst>
            </a:pPr>
            <a:r>
              <a:rPr b="0" lang="fr-FR" sz="1800" spc="-1" strike="noStrike">
                <a:solidFill>
                  <a:srgbClr val="181717"/>
                </a:solidFill>
                <a:latin typeface="Arial"/>
                <a:ea typeface="Arial"/>
              </a:rPr>
              <a:t>Les dérogations</a:t>
            </a:r>
            <a:endParaRPr b="0" lang="fr-FR" sz="1800" spc="-1" strike="noStrike">
              <a:latin typeface="Arial"/>
            </a:endParaRPr>
          </a:p>
          <a:p>
            <a:pPr lvl="2" marL="648000" indent="-216000">
              <a:lnSpc>
                <a:spcPct val="100000"/>
              </a:lnSpc>
              <a:spcBef>
                <a:spcPts val="567"/>
              </a:spcBef>
              <a:buClr>
                <a:srgbClr val="000000"/>
              </a:buClr>
              <a:buFont typeface="Noto Sans Symbols"/>
              <a:buChar char="⮚"/>
              <a:tabLst>
                <a:tab algn="l" pos="0"/>
              </a:tabLst>
            </a:pPr>
            <a:r>
              <a:rPr b="0" lang="fr-FR" sz="1800" spc="-1" strike="noStrike">
                <a:solidFill>
                  <a:srgbClr val="181717"/>
                </a:solidFill>
                <a:latin typeface="Arial"/>
                <a:ea typeface="Arial"/>
              </a:rPr>
              <a:t>Les aides locales et accompagnements</a:t>
            </a:r>
            <a:endParaRPr b="0" lang="fr-FR" sz="1800" spc="-1" strike="noStrike">
              <a:latin typeface="Arial"/>
            </a:endParaRPr>
          </a:p>
        </p:txBody>
      </p:sp>
      <p:sp>
        <p:nvSpPr>
          <p:cNvPr id="295" name="Google Shape;462;p12"/>
          <p:cNvSpPr/>
          <p:nvPr/>
        </p:nvSpPr>
        <p:spPr>
          <a:xfrm>
            <a:off x="317880" y="2602800"/>
            <a:ext cx="5762520" cy="636840"/>
          </a:xfrm>
          <a:prstGeom prst="rect">
            <a:avLst/>
          </a:prstGeom>
          <a:noFill/>
          <a:ln w="0">
            <a:noFill/>
          </a:ln>
        </p:spPr>
        <p:style>
          <a:lnRef idx="0"/>
          <a:fillRef idx="0"/>
          <a:effectRef idx="0"/>
          <a:fontRef idx="minor"/>
        </p:style>
      </p:sp>
      <p:sp>
        <p:nvSpPr>
          <p:cNvPr id="296" name="Google Shape;463;p12"/>
          <p:cNvSpPr/>
          <p:nvPr/>
        </p:nvSpPr>
        <p:spPr>
          <a:xfrm>
            <a:off x="328320" y="2923920"/>
            <a:ext cx="5753520" cy="636840"/>
          </a:xfrm>
          <a:prstGeom prst="rect">
            <a:avLst/>
          </a:prstGeom>
          <a:noFill/>
          <a:ln w="0">
            <a:noFill/>
          </a:ln>
        </p:spPr>
        <p:style>
          <a:lnRef idx="0"/>
          <a:fillRef idx="0"/>
          <a:effectRef idx="0"/>
          <a:fontRef idx="minor"/>
        </p:style>
      </p:sp>
      <p:pic>
        <p:nvPicPr>
          <p:cNvPr id="297" name="Google Shape;464;p12" descr=""/>
          <p:cNvPicPr/>
          <p:nvPr/>
        </p:nvPicPr>
        <p:blipFill>
          <a:blip r:embed="rId1"/>
          <a:stretch/>
        </p:blipFill>
        <p:spPr>
          <a:xfrm>
            <a:off x="6716160" y="1703160"/>
            <a:ext cx="5173920" cy="3447720"/>
          </a:xfrm>
          <a:prstGeom prst="rect">
            <a:avLst/>
          </a:prstGeom>
          <a:ln w="0">
            <a:noFill/>
          </a:ln>
          <a:effectLst>
            <a:outerShdw algn="bl" blurRad="57240" dir="5400000" dist="19080" rotWithShape="0">
              <a:srgbClr val="000000">
                <a:alpha val="49000"/>
              </a:srgbClr>
            </a:outerShdw>
          </a:effectLst>
        </p:spPr>
      </p:pic>
      <p:pic>
        <p:nvPicPr>
          <p:cNvPr id="298" name="Google Shape;465;p12" descr=""/>
          <p:cNvPicPr/>
          <p:nvPr/>
        </p:nvPicPr>
        <p:blipFill>
          <a:blip r:embed="rId2"/>
          <a:stretch/>
        </p:blipFill>
        <p:spPr>
          <a:xfrm>
            <a:off x="6372000" y="3943800"/>
            <a:ext cx="1977120" cy="2793240"/>
          </a:xfrm>
          <a:prstGeom prst="rect">
            <a:avLst/>
          </a:prstGeom>
          <a:ln w="0">
            <a:noFill/>
          </a:ln>
        </p:spPr>
      </p:pic>
      <p:pic>
        <p:nvPicPr>
          <p:cNvPr id="299" name="Google Shape;466;p12" descr=""/>
          <p:cNvPicPr/>
          <p:nvPr/>
        </p:nvPicPr>
        <p:blipFill>
          <a:blip r:embed="rId3"/>
          <a:stretch/>
        </p:blipFill>
        <p:spPr>
          <a:xfrm>
            <a:off x="8208000" y="161280"/>
            <a:ext cx="2589120" cy="1455840"/>
          </a:xfrm>
          <a:prstGeom prst="rect">
            <a:avLst/>
          </a:prstGeom>
          <a:ln w="0">
            <a:noFill/>
          </a:ln>
        </p:spPr>
      </p:pic>
      <p:sp>
        <p:nvSpPr>
          <p:cNvPr id="300" name="Google Shape;467;p12"/>
          <p:cNvSpPr/>
          <p:nvPr/>
        </p:nvSpPr>
        <p:spPr>
          <a:xfrm>
            <a:off x="8431200" y="5633280"/>
            <a:ext cx="3458880" cy="894600"/>
          </a:xfrm>
          <a:prstGeom prst="roundRect">
            <a:avLst>
              <a:gd name="adj" fmla="val 16667"/>
            </a:avLst>
          </a:prstGeom>
          <a:solidFill>
            <a:srgbClr val="fff2cc"/>
          </a:solidFill>
          <a:ln w="9525">
            <a:solidFill>
              <a:srgbClr val="44546a"/>
            </a:solidFill>
            <a:round/>
          </a:ln>
        </p:spPr>
        <p:style>
          <a:lnRef idx="0"/>
          <a:fillRef idx="0"/>
          <a:effectRef idx="0"/>
          <a:fontRef idx="minor"/>
        </p:style>
        <p:txBody>
          <a:bodyPr lIns="90000" rIns="90000" tIns="91440" bIns="91440" anchor="ctr">
            <a:noAutofit/>
          </a:bodyPr>
          <a:p>
            <a:pPr algn="ctr">
              <a:lnSpc>
                <a:spcPct val="100000"/>
              </a:lnSpc>
              <a:buNone/>
              <a:tabLst>
                <a:tab algn="l" pos="0"/>
              </a:tabLst>
            </a:pPr>
            <a:r>
              <a:rPr b="0" lang="fr-FR" sz="1400" spc="-1" strike="noStrike">
                <a:solidFill>
                  <a:srgbClr val="000000"/>
                </a:solidFill>
                <a:latin typeface="Arial"/>
                <a:ea typeface="Arial"/>
              </a:rPr>
              <a:t>N’hésitez pas à adapter le visuel du panneau de signalisation pour qu’il corresponde à votre ZFE</a:t>
            </a:r>
            <a:endParaRPr b="0" lang="fr-FR" sz="1400" spc="-1" strike="noStrike">
              <a:latin typeface="Arial"/>
            </a:endParaRPr>
          </a:p>
        </p:txBody>
      </p:sp>
    </p:spTree>
  </p:cSld>
  <mc:AlternateContent>
    <mc:Choice Requires="p14">
      <p:transition spd="slow" p14:dur="2000"/>
    </mc:Choice>
    <mc:Fallback>
      <p:transition spd="slow"/>
    </mc:Fallback>
  </mc:AlternateContent>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01" name="PlaceHolder 1"/>
          <p:cNvSpPr>
            <a:spLocks noGrp="1"/>
          </p:cNvSpPr>
          <p:nvPr>
            <p:ph/>
          </p:nvPr>
        </p:nvSpPr>
        <p:spPr>
          <a:xfrm>
            <a:off x="328320" y="410760"/>
            <a:ext cx="10287720" cy="882360"/>
          </a:xfrm>
          <a:prstGeom prst="rect">
            <a:avLst/>
          </a:prstGeom>
          <a:noFill/>
          <a:ln w="0">
            <a:noFill/>
          </a:ln>
        </p:spPr>
        <p:txBody>
          <a:bodyPr lIns="90000" rIns="90000" tIns="45000" bIns="45000" anchor="t">
            <a:noAutofit/>
          </a:bodyPr>
          <a:p>
            <a:pPr marL="228600" indent="-228600">
              <a:lnSpc>
                <a:spcPct val="90000"/>
              </a:lnSpc>
              <a:buNone/>
              <a:tabLst>
                <a:tab algn="l" pos="0"/>
              </a:tabLst>
            </a:pPr>
            <a:r>
              <a:rPr b="0" lang="fr-FR" sz="3200" spc="-1" strike="noStrike">
                <a:solidFill>
                  <a:srgbClr val="181717"/>
                </a:solidFill>
                <a:latin typeface="Libre Franklin Medium"/>
                <a:ea typeface="Libre Franklin Medium"/>
              </a:rPr>
              <a:t>Plus de 315 ZFE à travers 14 pays européens, et autour de 40</a:t>
            </a:r>
            <a:endParaRPr b="0" lang="fr-FR" sz="3200" spc="-1" strike="noStrike">
              <a:latin typeface="Arial"/>
            </a:endParaRPr>
          </a:p>
          <a:p>
            <a:pPr marL="228600" indent="-228600">
              <a:lnSpc>
                <a:spcPct val="90000"/>
              </a:lnSpc>
              <a:buNone/>
              <a:tabLst>
                <a:tab algn="l" pos="0"/>
              </a:tabLst>
            </a:pPr>
            <a:r>
              <a:rPr b="0" lang="fr-FR" sz="3200" spc="-1" strike="noStrike">
                <a:solidFill>
                  <a:srgbClr val="181717"/>
                </a:solidFill>
                <a:latin typeface="Libre Franklin Medium"/>
                <a:ea typeface="Libre Franklin Medium"/>
              </a:rPr>
              <a:t>ZFE attendues en France en 2025</a:t>
            </a:r>
            <a:endParaRPr b="0" lang="fr-FR" sz="3200" spc="-1" strike="noStrike">
              <a:latin typeface="Arial"/>
            </a:endParaRPr>
          </a:p>
        </p:txBody>
      </p:sp>
      <p:pic>
        <p:nvPicPr>
          <p:cNvPr id="302" name="Google Shape;473;p13" descr=""/>
          <p:cNvPicPr/>
          <p:nvPr/>
        </p:nvPicPr>
        <p:blipFill>
          <a:blip r:embed="rId1"/>
          <a:stretch/>
        </p:blipFill>
        <p:spPr>
          <a:xfrm>
            <a:off x="330480" y="2160000"/>
            <a:ext cx="5605560" cy="4430520"/>
          </a:xfrm>
          <a:prstGeom prst="rect">
            <a:avLst/>
          </a:prstGeom>
          <a:ln w="0">
            <a:noFill/>
          </a:ln>
        </p:spPr>
      </p:pic>
      <p:pic>
        <p:nvPicPr>
          <p:cNvPr id="303" name="Google Shape;474;p13" descr=""/>
          <p:cNvPicPr/>
          <p:nvPr/>
        </p:nvPicPr>
        <p:blipFill>
          <a:blip r:embed="rId2"/>
          <a:stretch/>
        </p:blipFill>
        <p:spPr>
          <a:xfrm>
            <a:off x="7200000" y="1440000"/>
            <a:ext cx="3480840" cy="4925880"/>
          </a:xfrm>
          <a:prstGeom prst="rect">
            <a:avLst/>
          </a:prstGeom>
          <a:ln w="0">
            <a:noFill/>
          </a:ln>
        </p:spPr>
      </p:pic>
      <p:sp>
        <p:nvSpPr>
          <p:cNvPr id="304" name="Google Shape;475;p13"/>
          <p:cNvSpPr/>
          <p:nvPr/>
        </p:nvSpPr>
        <p:spPr>
          <a:xfrm>
            <a:off x="9360000" y="1726920"/>
            <a:ext cx="2158200" cy="683640"/>
          </a:xfrm>
          <a:prstGeom prst="rect">
            <a:avLst/>
          </a:prstGeom>
          <a:noFill/>
          <a:ln w="0">
            <a:noFill/>
          </a:ln>
        </p:spPr>
        <p:style>
          <a:lnRef idx="0"/>
          <a:fillRef idx="0"/>
          <a:effectRef idx="0"/>
          <a:fontRef idx="minor"/>
        </p:style>
        <p:txBody>
          <a:bodyPr lIns="90000" rIns="90000" tIns="45000" bIns="45000" anchor="t">
            <a:noAutofit/>
          </a:bodyPr>
          <a:p>
            <a:pPr>
              <a:lnSpc>
                <a:spcPct val="100000"/>
              </a:lnSpc>
              <a:buNone/>
              <a:tabLst>
                <a:tab algn="l" pos="0"/>
              </a:tabLst>
            </a:pPr>
            <a:r>
              <a:rPr b="0" i="1" lang="fr-FR" sz="1300" spc="-1" strike="noStrike">
                <a:solidFill>
                  <a:srgbClr val="000000"/>
                </a:solidFill>
                <a:latin typeface="Arial"/>
                <a:ea typeface="Arial"/>
              </a:rPr>
              <a:t>Source : ministère de la Transition écologique, décembre 2024</a:t>
            </a:r>
            <a:endParaRPr b="0" lang="fr-FR" sz="1300" spc="-1" strike="noStrike">
              <a:latin typeface="Arial"/>
            </a:endParaRPr>
          </a:p>
        </p:txBody>
      </p:sp>
    </p:spTree>
  </p:cSld>
  <mc:AlternateContent>
    <mc:Choice Requires="p14">
      <p:transition spd="slow" p14:dur="2000"/>
    </mc:Choice>
    <mc:Fallback>
      <p:transition spd="slow"/>
    </mc:Fallback>
  </mc:AlternateContent>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05" name="PlaceHolder 1"/>
          <p:cNvSpPr>
            <a:spLocks noGrp="1"/>
          </p:cNvSpPr>
          <p:nvPr>
            <p:ph/>
          </p:nvPr>
        </p:nvSpPr>
        <p:spPr>
          <a:xfrm>
            <a:off x="360000" y="180000"/>
            <a:ext cx="5937120" cy="468000"/>
          </a:xfrm>
          <a:prstGeom prst="rect">
            <a:avLst/>
          </a:prstGeom>
          <a:noFill/>
          <a:ln w="0">
            <a:noFill/>
          </a:ln>
        </p:spPr>
        <p:txBody>
          <a:bodyPr lIns="90000" rIns="90000" tIns="45000" bIns="45000" anchor="t">
            <a:noAutofit/>
          </a:bodyPr>
          <a:p>
            <a:pPr marL="228600" indent="-228600">
              <a:lnSpc>
                <a:spcPct val="90000"/>
              </a:lnSpc>
              <a:buNone/>
              <a:tabLst>
                <a:tab algn="l" pos="0"/>
              </a:tabLst>
            </a:pPr>
            <a:r>
              <a:rPr b="0" lang="fr-FR" sz="3200" spc="-1" strike="noStrike">
                <a:solidFill>
                  <a:srgbClr val="181717"/>
                </a:solidFill>
                <a:latin typeface="Libre Franklin Medium"/>
                <a:ea typeface="Libre Franklin Medium"/>
              </a:rPr>
              <a:t>Implications : l’obligation d’afficher sa vignette Crit’Air</a:t>
            </a:r>
            <a:endParaRPr b="0" lang="fr-FR" sz="3200" spc="-1" strike="noStrike">
              <a:latin typeface="Arial"/>
            </a:endParaRPr>
          </a:p>
        </p:txBody>
      </p:sp>
      <p:sp>
        <p:nvSpPr>
          <p:cNvPr id="306" name="Google Shape;481;p14"/>
          <p:cNvSpPr/>
          <p:nvPr/>
        </p:nvSpPr>
        <p:spPr>
          <a:xfrm>
            <a:off x="180000" y="1284840"/>
            <a:ext cx="6117120" cy="5075640"/>
          </a:xfrm>
          <a:prstGeom prst="rect">
            <a:avLst/>
          </a:prstGeom>
          <a:noFill/>
          <a:ln w="0">
            <a:noFill/>
          </a:ln>
        </p:spPr>
        <p:style>
          <a:lnRef idx="0"/>
          <a:fillRef idx="0"/>
          <a:effectRef idx="0"/>
          <a:fontRef idx="minor"/>
        </p:style>
        <p:txBody>
          <a:bodyPr lIns="90000" rIns="90000" tIns="45000" bIns="45000" anchor="t">
            <a:noAutofit/>
          </a:bodyPr>
          <a:p>
            <a:pPr marL="388800" indent="-388800" algn="just">
              <a:lnSpc>
                <a:spcPct val="100000"/>
              </a:lnSpc>
              <a:buClr>
                <a:srgbClr val="181717"/>
              </a:buClr>
              <a:buFont typeface="Albert Sans"/>
              <a:buChar char="●"/>
            </a:pPr>
            <a:r>
              <a:rPr b="0" lang="fr-FR" sz="1700" spc="-1" strike="noStrike">
                <a:solidFill>
                  <a:srgbClr val="181717"/>
                </a:solidFill>
                <a:latin typeface="Albert Sans"/>
                <a:ea typeface="Albert Sans"/>
              </a:rPr>
              <a:t>Vignette Crit'Air : véhicules en fonction de leurs émissions polluantes</a:t>
            </a:r>
            <a:endParaRPr b="0" lang="fr-FR" sz="1700" spc="-1" strike="noStrike">
              <a:latin typeface="Arial"/>
            </a:endParaRPr>
          </a:p>
          <a:p>
            <a:pPr algn="just">
              <a:lnSpc>
                <a:spcPct val="100000"/>
              </a:lnSpc>
              <a:buNone/>
              <a:tabLst>
                <a:tab algn="l" pos="0"/>
              </a:tabLst>
            </a:pPr>
            <a:endParaRPr b="0" lang="fr-FR" sz="1700" spc="-1" strike="noStrike">
              <a:latin typeface="Arial"/>
            </a:endParaRPr>
          </a:p>
          <a:p>
            <a:pPr marL="388800" indent="-388800" algn="just">
              <a:lnSpc>
                <a:spcPct val="100000"/>
              </a:lnSpc>
              <a:buClr>
                <a:srgbClr val="181717"/>
              </a:buClr>
              <a:buFont typeface="Albert Sans"/>
              <a:buChar char="●"/>
              <a:tabLst>
                <a:tab algn="l" pos="0"/>
              </a:tabLst>
            </a:pPr>
            <a:r>
              <a:rPr b="0" lang="fr-FR" sz="1700" spc="-1" strike="noStrike">
                <a:solidFill>
                  <a:srgbClr val="181717"/>
                </a:solidFill>
                <a:latin typeface="Albert Sans"/>
                <a:ea typeface="Albert Sans"/>
              </a:rPr>
              <a:t>Obligatoire pour circuler et stationner dans les ZFE, à commander </a:t>
            </a:r>
            <a:r>
              <a:rPr b="0" lang="fr-FR" sz="1700" spc="-1" strike="noStrike" u="sng">
                <a:solidFill>
                  <a:srgbClr val="0563c1"/>
                </a:solidFill>
                <a:uFillTx/>
                <a:latin typeface="Albert Sans"/>
                <a:ea typeface="Albert Sans"/>
                <a:hlinkClick r:id="rId1"/>
              </a:rPr>
              <a:t>sur le site officiel</a:t>
            </a:r>
            <a:r>
              <a:rPr b="0" lang="fr-FR" sz="1700" spc="-1" strike="noStrike">
                <a:solidFill>
                  <a:srgbClr val="2a6099"/>
                </a:solidFill>
                <a:latin typeface="Albert Sans"/>
                <a:ea typeface="Albert Sans"/>
              </a:rPr>
              <a:t> </a:t>
            </a:r>
            <a:r>
              <a:rPr b="0" lang="fr-FR" sz="1700" spc="-1" strike="noStrike">
                <a:solidFill>
                  <a:srgbClr val="000000"/>
                </a:solidFill>
                <a:latin typeface="Albert Sans"/>
                <a:ea typeface="Albert Sans"/>
              </a:rPr>
              <a:t>(3,11 € + affranchissement)</a:t>
            </a:r>
            <a:endParaRPr b="0" lang="fr-FR" sz="1700" spc="-1" strike="noStrike">
              <a:latin typeface="Arial"/>
            </a:endParaRPr>
          </a:p>
          <a:p>
            <a:pPr marL="388800" indent="-287280" algn="just">
              <a:lnSpc>
                <a:spcPct val="100000"/>
              </a:lnSpc>
              <a:buNone/>
              <a:tabLst>
                <a:tab algn="l" pos="0"/>
              </a:tabLst>
            </a:pPr>
            <a:endParaRPr b="0" lang="fr-FR" sz="1700" spc="-1" strike="noStrike">
              <a:latin typeface="Arial"/>
            </a:endParaRPr>
          </a:p>
          <a:p>
            <a:pPr marL="388800" indent="-388800" algn="just">
              <a:lnSpc>
                <a:spcPct val="100000"/>
              </a:lnSpc>
              <a:buClr>
                <a:srgbClr val="181717"/>
              </a:buClr>
              <a:buFont typeface="Albert Sans"/>
              <a:buChar char="●"/>
              <a:tabLst>
                <a:tab algn="l" pos="0"/>
              </a:tabLst>
            </a:pPr>
            <a:r>
              <a:rPr b="1" lang="fr-FR" sz="1700" spc="-1" strike="noStrike">
                <a:solidFill>
                  <a:srgbClr val="181717"/>
                </a:solidFill>
                <a:latin typeface="Albert Sans"/>
                <a:ea typeface="Albert Sans"/>
              </a:rPr>
              <a:t>Depuis le 1</a:t>
            </a:r>
            <a:r>
              <a:rPr b="1" lang="fr-FR" sz="1700" spc="-1" strike="noStrike" baseline="30000">
                <a:solidFill>
                  <a:srgbClr val="181717"/>
                </a:solidFill>
                <a:latin typeface="Albert Sans"/>
                <a:ea typeface="Albert Sans"/>
              </a:rPr>
              <a:t>er</a:t>
            </a:r>
            <a:r>
              <a:rPr b="1" lang="fr-FR" sz="1700" spc="-1" strike="noStrike">
                <a:solidFill>
                  <a:srgbClr val="181717"/>
                </a:solidFill>
                <a:latin typeface="Albert Sans"/>
                <a:ea typeface="Albert Sans"/>
              </a:rPr>
              <a:t> janvier 2025 :</a:t>
            </a:r>
            <a:endParaRPr b="0" lang="fr-FR" sz="1700" spc="-1" strike="noStrike">
              <a:latin typeface="Arial"/>
            </a:endParaRPr>
          </a:p>
          <a:p>
            <a:pPr lvl="2" marL="648000" indent="-222480" algn="just">
              <a:lnSpc>
                <a:spcPct val="100000"/>
              </a:lnSpc>
              <a:buClr>
                <a:srgbClr val="000000"/>
              </a:buClr>
              <a:buFont typeface="Albert Sans"/>
              <a:buChar char="●"/>
              <a:tabLst>
                <a:tab algn="l" pos="0"/>
              </a:tabLst>
            </a:pPr>
            <a:r>
              <a:rPr b="0" lang="fr-FR" sz="1700" spc="-1" strike="noStrike">
                <a:solidFill>
                  <a:srgbClr val="181717"/>
                </a:solidFill>
                <a:latin typeface="Albert Sans"/>
                <a:ea typeface="Albert Sans"/>
              </a:rPr>
              <a:t>A Lyon et Grenoble : </a:t>
            </a:r>
            <a:endParaRPr b="0" lang="fr-FR" sz="1700" spc="-1" strike="noStrike">
              <a:latin typeface="Arial"/>
            </a:endParaRPr>
          </a:p>
          <a:p>
            <a:pPr algn="just">
              <a:lnSpc>
                <a:spcPct val="100000"/>
              </a:lnSpc>
              <a:buNone/>
              <a:tabLst>
                <a:tab algn="l" pos="0"/>
              </a:tabLst>
            </a:pPr>
            <a:endParaRPr b="0" lang="fr-FR" sz="1700" spc="-1" strike="noStrike">
              <a:latin typeface="Arial"/>
            </a:endParaRPr>
          </a:p>
          <a:p>
            <a:pPr marL="648000" indent="-170280" algn="just">
              <a:lnSpc>
                <a:spcPct val="100000"/>
              </a:lnSpc>
              <a:buNone/>
              <a:tabLst>
                <a:tab algn="l" pos="0"/>
              </a:tabLst>
            </a:pPr>
            <a:endParaRPr b="0" lang="fr-FR" sz="1700" spc="-1" strike="noStrike">
              <a:latin typeface="Arial"/>
            </a:endParaRPr>
          </a:p>
          <a:p>
            <a:pPr marL="648000" indent="-170280" algn="just">
              <a:lnSpc>
                <a:spcPct val="100000"/>
              </a:lnSpc>
              <a:buNone/>
              <a:tabLst>
                <a:tab algn="l" pos="0"/>
              </a:tabLst>
            </a:pPr>
            <a:endParaRPr b="0" lang="fr-FR" sz="1700" spc="-1" strike="noStrike">
              <a:latin typeface="Arial"/>
            </a:endParaRPr>
          </a:p>
          <a:p>
            <a:pPr marL="648000" indent="-170280" algn="just">
              <a:lnSpc>
                <a:spcPct val="100000"/>
              </a:lnSpc>
              <a:buNone/>
              <a:tabLst>
                <a:tab algn="l" pos="0"/>
              </a:tabLst>
            </a:pPr>
            <a:endParaRPr b="0" lang="fr-FR" sz="1700" spc="-1" strike="noStrike">
              <a:latin typeface="Arial"/>
            </a:endParaRPr>
          </a:p>
          <a:p>
            <a:pPr marL="648000" indent="-170280" algn="just">
              <a:lnSpc>
                <a:spcPct val="100000"/>
              </a:lnSpc>
              <a:buNone/>
              <a:tabLst>
                <a:tab algn="l" pos="0"/>
              </a:tabLst>
            </a:pPr>
            <a:endParaRPr b="0" lang="fr-FR" sz="1700" spc="-1" strike="noStrike">
              <a:latin typeface="Arial"/>
            </a:endParaRPr>
          </a:p>
          <a:p>
            <a:pPr lvl="2" marL="648000" indent="-222480" algn="just">
              <a:lnSpc>
                <a:spcPct val="100000"/>
              </a:lnSpc>
              <a:buClr>
                <a:srgbClr val="000000"/>
              </a:buClr>
              <a:buFont typeface="Albert Sans"/>
              <a:buChar char="●"/>
              <a:tabLst>
                <a:tab algn="l" pos="0"/>
              </a:tabLst>
            </a:pPr>
            <a:r>
              <a:rPr b="0" lang="fr-FR" sz="1700" spc="-1" strike="noStrike">
                <a:solidFill>
                  <a:srgbClr val="181717"/>
                </a:solidFill>
                <a:latin typeface="Albert Sans"/>
                <a:ea typeface="Albert Sans"/>
              </a:rPr>
              <a:t>A Annecy et Annemasse : tous les véhicules sans vignette Crit’Air sont interdits dans la ZFE (Chambéry idem à partir d’avril 2025)</a:t>
            </a:r>
            <a:endParaRPr b="0" lang="fr-FR" sz="1700" spc="-1" strike="noStrike">
              <a:latin typeface="Arial"/>
            </a:endParaRPr>
          </a:p>
          <a:p>
            <a:pPr marL="648000" indent="-170280" algn="just">
              <a:lnSpc>
                <a:spcPct val="100000"/>
              </a:lnSpc>
              <a:buNone/>
              <a:tabLst>
                <a:tab algn="l" pos="0"/>
              </a:tabLst>
            </a:pPr>
            <a:endParaRPr b="0" lang="fr-FR" sz="1700" spc="-1" strike="noStrike">
              <a:latin typeface="Arial"/>
            </a:endParaRPr>
          </a:p>
          <a:p>
            <a:pPr marL="648000" indent="-170280" algn="just">
              <a:lnSpc>
                <a:spcPct val="100000"/>
              </a:lnSpc>
              <a:buNone/>
              <a:tabLst>
                <a:tab algn="l" pos="0"/>
              </a:tabLst>
            </a:pPr>
            <a:endParaRPr b="0" lang="fr-FR" sz="1700" spc="-1" strike="noStrike">
              <a:latin typeface="Arial"/>
            </a:endParaRPr>
          </a:p>
          <a:p>
            <a:pPr lvl="2" marL="648000" indent="-222480" algn="just">
              <a:lnSpc>
                <a:spcPct val="100000"/>
              </a:lnSpc>
              <a:buClr>
                <a:srgbClr val="000000"/>
              </a:buClr>
              <a:buFont typeface="Albert Sans"/>
              <a:buChar char="●"/>
              <a:tabLst>
                <a:tab algn="l" pos="0"/>
              </a:tabLst>
            </a:pPr>
            <a:r>
              <a:rPr b="0" lang="fr-FR" sz="1700" spc="-1" strike="noStrike">
                <a:solidFill>
                  <a:srgbClr val="181717"/>
                </a:solidFill>
                <a:latin typeface="Albert Sans"/>
                <a:ea typeface="Albert Sans"/>
              </a:rPr>
              <a:t>A Clermont-Ferrand et Saint-Étienne : seuls les véhicules utilitaires et poids lourds sont concernés</a:t>
            </a:r>
            <a:endParaRPr b="0" lang="fr-FR" sz="1700" spc="-1" strike="noStrike">
              <a:latin typeface="Arial"/>
            </a:endParaRPr>
          </a:p>
        </p:txBody>
      </p:sp>
      <p:pic>
        <p:nvPicPr>
          <p:cNvPr id="307" name="Google Shape;482;p14" descr=""/>
          <p:cNvPicPr/>
          <p:nvPr/>
        </p:nvPicPr>
        <p:blipFill>
          <a:blip r:embed="rId2"/>
          <a:srcRect l="0" t="52015" r="0" b="0"/>
          <a:stretch/>
        </p:blipFill>
        <p:spPr>
          <a:xfrm>
            <a:off x="2436120" y="3597480"/>
            <a:ext cx="2816280" cy="896400"/>
          </a:xfrm>
          <a:prstGeom prst="rect">
            <a:avLst/>
          </a:prstGeom>
          <a:ln w="0">
            <a:noFill/>
          </a:ln>
        </p:spPr>
      </p:pic>
      <p:sp>
        <p:nvSpPr>
          <p:cNvPr id="308" name="Google Shape;483;p14"/>
          <p:cNvSpPr/>
          <p:nvPr/>
        </p:nvSpPr>
        <p:spPr>
          <a:xfrm flipH="1">
            <a:off x="2432520" y="3456000"/>
            <a:ext cx="2816280" cy="1076400"/>
          </a:xfrm>
          <a:custGeom>
            <a:avLst/>
            <a:gdLst/>
            <a:ahLst/>
            <a:rect l="l" t="t" r="r" b="b"/>
            <a:pathLst>
              <a:path w="21600" h="21600">
                <a:moveTo>
                  <a:pt x="0" y="0"/>
                </a:moveTo>
                <a:lnTo>
                  <a:pt x="21600" y="21600"/>
                </a:lnTo>
              </a:path>
            </a:pathLst>
          </a:custGeom>
          <a:noFill/>
          <a:ln w="38150">
            <a:solidFill>
              <a:srgbClr val="ff0000"/>
            </a:solidFill>
            <a:round/>
          </a:ln>
        </p:spPr>
        <p:style>
          <a:lnRef idx="0"/>
          <a:fillRef idx="0"/>
          <a:effectRef idx="0"/>
          <a:fontRef idx="minor"/>
        </p:style>
      </p:sp>
      <p:pic>
        <p:nvPicPr>
          <p:cNvPr id="309" name="Google Shape;484;p14" descr=""/>
          <p:cNvPicPr/>
          <p:nvPr/>
        </p:nvPicPr>
        <p:blipFill>
          <a:blip r:embed="rId3"/>
          <a:stretch/>
        </p:blipFill>
        <p:spPr>
          <a:xfrm>
            <a:off x="6381360" y="0"/>
            <a:ext cx="5807160" cy="6854040"/>
          </a:xfrm>
          <a:prstGeom prst="rect">
            <a:avLst/>
          </a:prstGeom>
          <a:ln w="0">
            <a:noFill/>
          </a:ln>
        </p:spPr>
      </p:pic>
    </p:spTree>
  </p:cSld>
  <mc:AlternateContent>
    <mc:Choice Requires="p14">
      <p:transition spd="slow" p14:dur="2000"/>
    </mc:Choice>
    <mc:Fallback>
      <p:transition spd="slow"/>
    </mc:Fallback>
  </mc:AlternateContent>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10" name="Google Shape;489;p15"/>
          <p:cNvSpPr/>
          <p:nvPr/>
        </p:nvSpPr>
        <p:spPr>
          <a:xfrm>
            <a:off x="603000" y="1158840"/>
            <a:ext cx="5530320" cy="4899600"/>
          </a:xfrm>
          <a:prstGeom prst="roundRect">
            <a:avLst>
              <a:gd name="adj" fmla="val 16667"/>
            </a:avLst>
          </a:prstGeom>
          <a:solidFill>
            <a:srgbClr val="fff2cc"/>
          </a:solidFill>
          <a:ln w="9525">
            <a:solidFill>
              <a:srgbClr val="fff2cc"/>
            </a:solidFill>
            <a:round/>
          </a:ln>
        </p:spPr>
        <p:style>
          <a:lnRef idx="0"/>
          <a:fillRef idx="0"/>
          <a:effectRef idx="0"/>
          <a:fontRef idx="minor"/>
        </p:style>
        <p:txBody>
          <a:bodyPr lIns="90000" rIns="90000" tIns="91440" bIns="91440" anchor="ctr">
            <a:noAutofit/>
          </a:bodyPr>
          <a:p>
            <a:pPr algn="ctr">
              <a:lnSpc>
                <a:spcPct val="100000"/>
              </a:lnSpc>
              <a:buNone/>
              <a:tabLst>
                <a:tab algn="l" pos="0"/>
              </a:tabLst>
            </a:pPr>
            <a:r>
              <a:rPr b="1" lang="fr-FR" sz="2100" spc="-1" strike="noStrike">
                <a:solidFill>
                  <a:srgbClr val="000000"/>
                </a:solidFill>
                <a:latin typeface="Albert Sans"/>
                <a:ea typeface="Albert Sans"/>
              </a:rPr>
              <a:t>Insérez ici la (les) cartes correspondant à la (les) ZFE qui vous concerne(nt) le plus</a:t>
            </a:r>
            <a:endParaRPr b="0" lang="fr-FR" sz="2100" spc="-1" strike="noStrike">
              <a:latin typeface="Arial"/>
            </a:endParaRPr>
          </a:p>
        </p:txBody>
      </p:sp>
      <p:sp>
        <p:nvSpPr>
          <p:cNvPr id="311" name="Google Shape;490;p15"/>
          <p:cNvSpPr/>
          <p:nvPr/>
        </p:nvSpPr>
        <p:spPr>
          <a:xfrm>
            <a:off x="6455880" y="1158840"/>
            <a:ext cx="5530320" cy="4899600"/>
          </a:xfrm>
          <a:prstGeom prst="roundRect">
            <a:avLst>
              <a:gd name="adj" fmla="val 16667"/>
            </a:avLst>
          </a:prstGeom>
          <a:solidFill>
            <a:srgbClr val="fff2cc"/>
          </a:solidFill>
          <a:ln w="9525">
            <a:solidFill>
              <a:srgbClr val="fff2cc"/>
            </a:solidFill>
            <a:round/>
          </a:ln>
        </p:spPr>
        <p:style>
          <a:lnRef idx="0"/>
          <a:fillRef idx="0"/>
          <a:effectRef idx="0"/>
          <a:fontRef idx="minor"/>
        </p:style>
        <p:txBody>
          <a:bodyPr lIns="90000" rIns="90000" tIns="91440" bIns="91440" anchor="ctr">
            <a:noAutofit/>
          </a:bodyPr>
          <a:p>
            <a:pPr algn="ctr">
              <a:lnSpc>
                <a:spcPct val="100000"/>
              </a:lnSpc>
              <a:buNone/>
              <a:tabLst>
                <a:tab algn="l" pos="0"/>
              </a:tabLst>
            </a:pPr>
            <a:r>
              <a:rPr b="0" lang="fr-FR" sz="1900" spc="-1" strike="noStrike">
                <a:solidFill>
                  <a:srgbClr val="000000"/>
                </a:solidFill>
                <a:latin typeface="Albert Sans"/>
                <a:ea typeface="Albert Sans"/>
              </a:rPr>
              <a:t>Ajouter ici les informations que vous souhaitez partager sur la/les ZFE concerné(es) (planning, prochaines étapes, dérogations, aides locales…)</a:t>
            </a:r>
            <a:endParaRPr b="0" lang="fr-FR" sz="1900" spc="-1" strike="noStrike">
              <a:latin typeface="Arial"/>
            </a:endParaRPr>
          </a:p>
          <a:p>
            <a:pPr algn="ctr">
              <a:lnSpc>
                <a:spcPct val="100000"/>
              </a:lnSpc>
              <a:buNone/>
              <a:tabLst>
                <a:tab algn="l" pos="0"/>
              </a:tabLst>
            </a:pPr>
            <a:endParaRPr b="0" lang="fr-FR" sz="1900" spc="-1" strike="noStrike">
              <a:latin typeface="Arial"/>
            </a:endParaRPr>
          </a:p>
          <a:p>
            <a:pPr algn="ctr">
              <a:lnSpc>
                <a:spcPct val="100000"/>
              </a:lnSpc>
              <a:buNone/>
              <a:tabLst>
                <a:tab algn="l" pos="0"/>
              </a:tabLst>
            </a:pPr>
            <a:r>
              <a:rPr b="0" lang="fr-FR" sz="1900" spc="-1" strike="noStrike">
                <a:solidFill>
                  <a:srgbClr val="000000"/>
                </a:solidFill>
                <a:latin typeface="Albert Sans"/>
                <a:ea typeface="Albert Sans"/>
              </a:rPr>
              <a:t>Pour ce faire, vous pouvez vous appuyer sur les sites des collectivités :</a:t>
            </a:r>
            <a:endParaRPr b="0" lang="fr-FR" sz="1900" spc="-1" strike="noStrike">
              <a:latin typeface="Arial"/>
            </a:endParaRPr>
          </a:p>
          <a:p>
            <a:pPr marL="216000" indent="-216000" algn="ctr">
              <a:lnSpc>
                <a:spcPct val="100000"/>
              </a:lnSpc>
              <a:buClr>
                <a:srgbClr val="000000"/>
              </a:buClr>
              <a:buFont typeface="Noto Sans Symbols"/>
              <a:buChar char="●"/>
              <a:tabLst>
                <a:tab algn="l" pos="0"/>
              </a:tabLst>
            </a:pPr>
            <a:r>
              <a:rPr b="0" i="1" lang="fr-FR" sz="1900" spc="-1" strike="noStrike" u="sng">
                <a:solidFill>
                  <a:srgbClr val="0563c1"/>
                </a:solidFill>
                <a:uFillTx/>
                <a:latin typeface="Albert Sans"/>
                <a:ea typeface="Albert Sans"/>
                <a:hlinkClick r:id="rId1"/>
              </a:rPr>
              <a:t>ZFE de Lyon</a:t>
            </a:r>
            <a:endParaRPr b="0" lang="fr-FR" sz="1900" spc="-1" strike="noStrike">
              <a:latin typeface="Arial"/>
            </a:endParaRPr>
          </a:p>
          <a:p>
            <a:pPr marL="216000" indent="-216000" algn="ctr">
              <a:lnSpc>
                <a:spcPct val="100000"/>
              </a:lnSpc>
              <a:buClr>
                <a:srgbClr val="000000"/>
              </a:buClr>
              <a:buFont typeface="Noto Sans Symbols"/>
              <a:buChar char="●"/>
              <a:tabLst>
                <a:tab algn="l" pos="0"/>
              </a:tabLst>
            </a:pPr>
            <a:r>
              <a:rPr b="0" i="1" lang="fr-FR" sz="1900" spc="-1" strike="noStrike" u="sng">
                <a:solidFill>
                  <a:srgbClr val="0563c1"/>
                </a:solidFill>
                <a:uFillTx/>
                <a:latin typeface="Albert Sans"/>
                <a:ea typeface="Albert Sans"/>
                <a:hlinkClick r:id="rId2"/>
              </a:rPr>
              <a:t>ZFE de Grenoble</a:t>
            </a:r>
            <a:endParaRPr b="0" lang="fr-FR" sz="1900" spc="-1" strike="noStrike">
              <a:latin typeface="Arial"/>
            </a:endParaRPr>
          </a:p>
          <a:p>
            <a:pPr marL="216000" indent="-216000" algn="ctr">
              <a:lnSpc>
                <a:spcPct val="100000"/>
              </a:lnSpc>
              <a:buClr>
                <a:srgbClr val="000000"/>
              </a:buClr>
              <a:buFont typeface="Noto Sans Symbols"/>
              <a:buChar char="●"/>
              <a:tabLst>
                <a:tab algn="l" pos="0"/>
              </a:tabLst>
            </a:pPr>
            <a:r>
              <a:rPr b="0" i="1" lang="fr-FR" sz="1900" spc="-1" strike="noStrike" u="sng">
                <a:solidFill>
                  <a:srgbClr val="0563c1"/>
                </a:solidFill>
                <a:uFillTx/>
                <a:latin typeface="Albert Sans"/>
                <a:ea typeface="Albert Sans"/>
                <a:hlinkClick r:id="rId3"/>
              </a:rPr>
              <a:t>ZFE de Saint-Etienne</a:t>
            </a:r>
            <a:endParaRPr b="0" lang="fr-FR" sz="1900" spc="-1" strike="noStrike">
              <a:latin typeface="Arial"/>
            </a:endParaRPr>
          </a:p>
          <a:p>
            <a:pPr marL="216000" indent="-216000" algn="ctr">
              <a:lnSpc>
                <a:spcPct val="100000"/>
              </a:lnSpc>
              <a:buClr>
                <a:srgbClr val="000000"/>
              </a:buClr>
              <a:buFont typeface="Noto Sans Symbols"/>
              <a:buChar char="●"/>
              <a:tabLst>
                <a:tab algn="l" pos="0"/>
              </a:tabLst>
            </a:pPr>
            <a:r>
              <a:rPr b="0" i="1" lang="fr-FR" sz="1900" spc="-1" strike="noStrike" u="sng">
                <a:solidFill>
                  <a:srgbClr val="0563c1"/>
                </a:solidFill>
                <a:uFillTx/>
                <a:latin typeface="Albert Sans"/>
                <a:ea typeface="Albert Sans"/>
                <a:hlinkClick r:id="rId4"/>
              </a:rPr>
              <a:t>ZFE de Clermont-Ferrand</a:t>
            </a:r>
            <a:endParaRPr b="0" lang="fr-FR" sz="1900" spc="-1" strike="noStrike">
              <a:latin typeface="Arial"/>
            </a:endParaRPr>
          </a:p>
          <a:p>
            <a:pPr marL="216000" indent="-216000" algn="ctr">
              <a:lnSpc>
                <a:spcPct val="100000"/>
              </a:lnSpc>
              <a:buClr>
                <a:srgbClr val="000000"/>
              </a:buClr>
              <a:buFont typeface="Noto Sans Symbols"/>
              <a:buChar char="●"/>
              <a:tabLst>
                <a:tab algn="l" pos="0"/>
              </a:tabLst>
            </a:pPr>
            <a:r>
              <a:rPr b="0" i="1" lang="fr-FR" sz="1900" spc="-1" strike="noStrike" u="sng">
                <a:solidFill>
                  <a:srgbClr val="0563c1"/>
                </a:solidFill>
                <a:uFillTx/>
                <a:latin typeface="Albert Sans"/>
                <a:ea typeface="Albert Sans"/>
                <a:hlinkClick r:id="rId5"/>
              </a:rPr>
              <a:t>ZFE d’Annecy</a:t>
            </a:r>
            <a:endParaRPr b="0" lang="fr-FR" sz="1900" spc="-1" strike="noStrike">
              <a:latin typeface="Arial"/>
            </a:endParaRPr>
          </a:p>
          <a:p>
            <a:pPr marL="216000" indent="-216000" algn="ctr">
              <a:lnSpc>
                <a:spcPct val="100000"/>
              </a:lnSpc>
              <a:buClr>
                <a:srgbClr val="000000"/>
              </a:buClr>
              <a:buFont typeface="Noto Sans Symbols"/>
              <a:buChar char="●"/>
              <a:tabLst>
                <a:tab algn="l" pos="0"/>
              </a:tabLst>
            </a:pPr>
            <a:r>
              <a:rPr b="0" i="1" lang="fr-FR" sz="1900" spc="-1" strike="noStrike" u="sng">
                <a:solidFill>
                  <a:srgbClr val="0563c1"/>
                </a:solidFill>
                <a:uFillTx/>
                <a:latin typeface="Albert Sans"/>
                <a:ea typeface="Albert Sans"/>
                <a:hlinkClick r:id="rId6"/>
              </a:rPr>
              <a:t>ZFE d’Annemasse</a:t>
            </a:r>
            <a:endParaRPr b="0" lang="fr-FR" sz="1900" spc="-1" strike="noStrike">
              <a:latin typeface="Arial"/>
            </a:endParaRPr>
          </a:p>
          <a:p>
            <a:pPr marL="216000" indent="-216000" algn="ctr">
              <a:lnSpc>
                <a:spcPct val="100000"/>
              </a:lnSpc>
              <a:buClr>
                <a:srgbClr val="000000"/>
              </a:buClr>
              <a:buFont typeface="Noto Sans Symbols"/>
              <a:buChar char="●"/>
              <a:tabLst>
                <a:tab algn="l" pos="0"/>
              </a:tabLst>
            </a:pPr>
            <a:r>
              <a:rPr b="0" i="1" lang="fr-FR" sz="1900" spc="-1" strike="noStrike" u="sng">
                <a:solidFill>
                  <a:srgbClr val="0563c1"/>
                </a:solidFill>
                <a:uFillTx/>
                <a:latin typeface="Albert Sans"/>
                <a:ea typeface="Albert Sans"/>
                <a:hlinkClick r:id="rId7"/>
              </a:rPr>
              <a:t>ZFE de Chambéry</a:t>
            </a:r>
            <a:endParaRPr b="0" lang="fr-FR" sz="1900" spc="-1" strike="noStrike">
              <a:latin typeface="Arial"/>
            </a:endParaRPr>
          </a:p>
          <a:p>
            <a:pPr algn="ctr">
              <a:lnSpc>
                <a:spcPct val="100000"/>
              </a:lnSpc>
              <a:buNone/>
              <a:tabLst>
                <a:tab algn="l" pos="0"/>
              </a:tabLst>
            </a:pPr>
            <a:endParaRPr b="0" lang="fr-FR" sz="2100" spc="-1" strike="noStrike">
              <a:latin typeface="Arial"/>
            </a:endParaRPr>
          </a:p>
        </p:txBody>
      </p:sp>
    </p:spTree>
  </p:cSld>
  <mc:AlternateContent>
    <mc:Choice Requires="p14">
      <p:transition spd="slow" p14:dur="2000"/>
    </mc:Choice>
    <mc:Fallback>
      <p:transition spd="slow"/>
    </mc:Fallback>
  </mc:AlternateContent>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12" name="Google Shape;495;g3290e736198_0_9"/>
          <p:cNvSpPr/>
          <p:nvPr/>
        </p:nvSpPr>
        <p:spPr>
          <a:xfrm>
            <a:off x="357840" y="65880"/>
            <a:ext cx="10892880" cy="543240"/>
          </a:xfrm>
          <a:prstGeom prst="rect">
            <a:avLst/>
          </a:prstGeom>
          <a:solidFill>
            <a:srgbClr val="fff2cc"/>
          </a:solidFill>
          <a:ln w="0">
            <a:noFill/>
          </a:ln>
        </p:spPr>
        <p:style>
          <a:lnRef idx="0"/>
          <a:fillRef idx="0"/>
          <a:effectRef idx="0"/>
          <a:fontRef idx="minor"/>
        </p:style>
        <p:txBody>
          <a:bodyPr lIns="90000" rIns="90000" tIns="45000" bIns="45000" anchor="t">
            <a:noAutofit/>
          </a:bodyPr>
          <a:p>
            <a:pPr>
              <a:lnSpc>
                <a:spcPct val="90000"/>
              </a:lnSpc>
              <a:buNone/>
              <a:tabLst>
                <a:tab algn="l" pos="0"/>
              </a:tabLst>
            </a:pPr>
            <a:r>
              <a:rPr b="0" lang="fr-FR" sz="3200" spc="-1" strike="noStrike">
                <a:solidFill>
                  <a:srgbClr val="181717"/>
                </a:solidFill>
                <a:latin typeface="Libre Franklin Medium"/>
                <a:ea typeface="Libre Franklin Medium"/>
              </a:rPr>
              <a:t>Slide à titre d’exemple, à modifier selon votre cas</a:t>
            </a:r>
            <a:endParaRPr b="0" lang="fr-FR" sz="3200" spc="-1" strike="noStrike">
              <a:latin typeface="Arial"/>
            </a:endParaRPr>
          </a:p>
        </p:txBody>
      </p:sp>
      <p:sp>
        <p:nvSpPr>
          <p:cNvPr id="313" name="Google Shape;496;g3290e736198_0_9"/>
          <p:cNvSpPr/>
          <p:nvPr/>
        </p:nvSpPr>
        <p:spPr>
          <a:xfrm>
            <a:off x="5632200" y="783000"/>
            <a:ext cx="6325920" cy="5497200"/>
          </a:xfrm>
          <a:prstGeom prst="rect">
            <a:avLst/>
          </a:prstGeom>
          <a:noFill/>
          <a:ln w="0">
            <a:noFill/>
          </a:ln>
        </p:spPr>
        <p:style>
          <a:lnRef idx="0"/>
          <a:fillRef idx="0"/>
          <a:effectRef idx="0"/>
          <a:fontRef idx="minor"/>
        </p:style>
        <p:txBody>
          <a:bodyPr lIns="90000" rIns="90000" tIns="91440" bIns="91440" anchor="t">
            <a:spAutoFit/>
          </a:bodyPr>
          <a:p>
            <a:pPr>
              <a:lnSpc>
                <a:spcPct val="115000"/>
              </a:lnSpc>
              <a:buNone/>
              <a:tabLst>
                <a:tab algn="l" pos="0"/>
              </a:tabLst>
            </a:pPr>
            <a:r>
              <a:rPr b="1" lang="fr-FR" sz="1600" spc="-1" strike="noStrike">
                <a:solidFill>
                  <a:srgbClr val="000000"/>
                </a:solidFill>
                <a:latin typeface="Albert Sans"/>
                <a:ea typeface="Albert Sans"/>
              </a:rPr>
              <a:t>Depuis le 1er janvier 2025,</a:t>
            </a:r>
            <a:r>
              <a:rPr b="0" lang="fr-FR" sz="1600" spc="-1" strike="noStrike">
                <a:solidFill>
                  <a:srgbClr val="000000"/>
                </a:solidFill>
                <a:latin typeface="Albert Sans"/>
                <a:ea typeface="Albert Sans"/>
              </a:rPr>
              <a:t> les véhicules classés Crit’Air 5, 4, 3 et non classés sont exclus de la ZFE lyonnaise. Ils ne peuvent donc </a:t>
            </a:r>
            <a:r>
              <a:rPr b="0" lang="fr-FR" sz="1600" spc="-1" strike="noStrike" u="sng">
                <a:solidFill>
                  <a:srgbClr val="000000"/>
                </a:solidFill>
                <a:uFillTx/>
                <a:latin typeface="Albert Sans"/>
                <a:ea typeface="Albert Sans"/>
              </a:rPr>
              <a:t>ni circuler</a:t>
            </a:r>
            <a:r>
              <a:rPr b="0" lang="fr-FR" sz="1600" spc="-1" strike="noStrike">
                <a:solidFill>
                  <a:srgbClr val="000000"/>
                </a:solidFill>
                <a:latin typeface="Albert Sans"/>
                <a:ea typeface="Albert Sans"/>
              </a:rPr>
              <a:t>, </a:t>
            </a:r>
            <a:r>
              <a:rPr b="0" lang="fr-FR" sz="1600" spc="-1" strike="noStrike" u="sng">
                <a:solidFill>
                  <a:srgbClr val="000000"/>
                </a:solidFill>
                <a:uFillTx/>
                <a:latin typeface="Albert Sans"/>
                <a:ea typeface="Albert Sans"/>
              </a:rPr>
              <a:t>ni stationner</a:t>
            </a:r>
            <a:r>
              <a:rPr b="0" lang="fr-FR" sz="1600" spc="-1" strike="noStrike">
                <a:solidFill>
                  <a:srgbClr val="000000"/>
                </a:solidFill>
                <a:latin typeface="Albert Sans"/>
                <a:ea typeface="Albert Sans"/>
              </a:rPr>
              <a:t> au sein du périmètre</a:t>
            </a:r>
            <a:endParaRPr b="0" lang="fr-FR" sz="1600" spc="-1" strike="noStrike">
              <a:latin typeface="Arial"/>
            </a:endParaRPr>
          </a:p>
          <a:p>
            <a:pPr>
              <a:lnSpc>
                <a:spcPct val="115000"/>
              </a:lnSpc>
              <a:buNone/>
              <a:tabLst>
                <a:tab algn="l" pos="0"/>
              </a:tabLst>
            </a:pPr>
            <a:r>
              <a:rPr b="0" lang="fr-FR" sz="1600" spc="-1" strike="noStrike">
                <a:solidFill>
                  <a:srgbClr val="000000"/>
                </a:solidFill>
                <a:latin typeface="Albert Sans"/>
                <a:ea typeface="Albert Sans"/>
              </a:rPr>
              <a:t>Ces restrictions sont applicables </a:t>
            </a:r>
            <a:r>
              <a:rPr b="1" lang="fr-FR" sz="1600" spc="-1" strike="noStrike" u="sng">
                <a:solidFill>
                  <a:srgbClr val="007f82"/>
                </a:solidFill>
                <a:uFillTx/>
                <a:latin typeface="Albert Sans"/>
                <a:ea typeface="Albert Sans"/>
              </a:rPr>
              <a:t>7j/7 à toute heure de la journée</a:t>
            </a:r>
            <a:endParaRPr b="0" lang="fr-FR" sz="1600" spc="-1" strike="noStrike">
              <a:latin typeface="Arial"/>
            </a:endParaRPr>
          </a:p>
          <a:p>
            <a:pPr>
              <a:lnSpc>
                <a:spcPct val="115000"/>
              </a:lnSpc>
              <a:buNone/>
              <a:tabLst>
                <a:tab algn="l" pos="0"/>
              </a:tabLst>
            </a:pPr>
            <a:endParaRPr b="0" lang="fr-FR" sz="1600" spc="-1" strike="noStrike">
              <a:latin typeface="Arial"/>
            </a:endParaRPr>
          </a:p>
          <a:p>
            <a:pPr>
              <a:lnSpc>
                <a:spcPct val="115000"/>
              </a:lnSpc>
              <a:buNone/>
              <a:tabLst>
                <a:tab algn="l" pos="0"/>
              </a:tabLst>
            </a:pPr>
            <a:r>
              <a:rPr b="0" lang="fr-FR" sz="1600" spc="-1" strike="noStrike">
                <a:solidFill>
                  <a:srgbClr val="000000"/>
                </a:solidFill>
                <a:latin typeface="Albert Sans"/>
                <a:ea typeface="Albert Sans"/>
              </a:rPr>
              <a:t>Des </a:t>
            </a:r>
            <a:r>
              <a:rPr b="1" lang="fr-FR" sz="1600" spc="-1" strike="noStrike" u="sng">
                <a:solidFill>
                  <a:srgbClr val="007f82"/>
                </a:solidFill>
                <a:uFillTx/>
                <a:latin typeface="Albert Sans"/>
                <a:ea typeface="Albert Sans"/>
              </a:rPr>
              <a:t>dérogations</a:t>
            </a:r>
            <a:r>
              <a:rPr b="0" lang="fr-FR" sz="1600" spc="-1" strike="noStrike">
                <a:solidFill>
                  <a:srgbClr val="000000"/>
                </a:solidFill>
                <a:latin typeface="Albert Sans"/>
                <a:ea typeface="Albert Sans"/>
              </a:rPr>
              <a:t>, ainsi que des </a:t>
            </a:r>
            <a:r>
              <a:rPr b="1" lang="fr-FR" sz="1600" spc="-1" strike="noStrike" u="sng">
                <a:solidFill>
                  <a:srgbClr val="007f82"/>
                </a:solidFill>
                <a:uFillTx/>
                <a:latin typeface="Albert Sans"/>
                <a:ea typeface="Albert Sans"/>
              </a:rPr>
              <a:t>aides financières</a:t>
            </a:r>
            <a:r>
              <a:rPr b="0" lang="fr-FR" sz="1600" spc="-1" strike="noStrike">
                <a:solidFill>
                  <a:srgbClr val="000000"/>
                </a:solidFill>
                <a:latin typeface="Albert Sans"/>
                <a:ea typeface="Albert Sans"/>
              </a:rPr>
              <a:t> (soumises à conditions de ressources), ont été mises en place :</a:t>
            </a:r>
            <a:endParaRPr b="0" lang="fr-FR" sz="1600" spc="-1" strike="noStrike">
              <a:latin typeface="Arial"/>
            </a:endParaRPr>
          </a:p>
          <a:p>
            <a:pPr>
              <a:lnSpc>
                <a:spcPct val="115000"/>
              </a:lnSpc>
              <a:buNone/>
              <a:tabLst>
                <a:tab algn="l" pos="0"/>
              </a:tabLst>
            </a:pPr>
            <a:r>
              <a:rPr b="0" lang="fr-FR" sz="1600" spc="-1" strike="noStrike">
                <a:solidFill>
                  <a:srgbClr val="000000"/>
                </a:solidFill>
                <a:latin typeface="Albert Sans"/>
                <a:ea typeface="Albert Sans"/>
              </a:rPr>
              <a:t>- dérogation mobilité inclusion</a:t>
            </a:r>
            <a:endParaRPr b="0" lang="fr-FR" sz="1600" spc="-1" strike="noStrike">
              <a:latin typeface="Arial"/>
            </a:endParaRPr>
          </a:p>
          <a:p>
            <a:pPr>
              <a:lnSpc>
                <a:spcPct val="115000"/>
              </a:lnSpc>
              <a:buNone/>
              <a:tabLst>
                <a:tab algn="l" pos="0"/>
              </a:tabLst>
            </a:pPr>
            <a:r>
              <a:rPr b="1" lang="fr-FR" sz="1600" spc="-1" strike="noStrike">
                <a:solidFill>
                  <a:srgbClr val="000000"/>
                </a:solidFill>
                <a:latin typeface="Albert Sans"/>
                <a:ea typeface="Albert Sans"/>
              </a:rPr>
              <a:t>- dérogation « petit rouleur » (52 jours par an)</a:t>
            </a:r>
            <a:endParaRPr b="0" lang="fr-FR" sz="1600" spc="-1" strike="noStrike">
              <a:latin typeface="Arial"/>
            </a:endParaRPr>
          </a:p>
          <a:p>
            <a:pPr>
              <a:lnSpc>
                <a:spcPct val="115000"/>
              </a:lnSpc>
              <a:buNone/>
              <a:tabLst>
                <a:tab algn="l" pos="0"/>
              </a:tabLst>
            </a:pPr>
            <a:r>
              <a:rPr b="0" lang="fr-FR" sz="1600" spc="-1" strike="noStrike">
                <a:solidFill>
                  <a:srgbClr val="000000"/>
                </a:solidFill>
                <a:latin typeface="Albert Sans"/>
                <a:ea typeface="Albert Sans"/>
              </a:rPr>
              <a:t>- dérogation horaires décalés</a:t>
            </a:r>
            <a:endParaRPr b="0" lang="fr-FR" sz="1600" spc="-1" strike="noStrike">
              <a:latin typeface="Arial"/>
            </a:endParaRPr>
          </a:p>
          <a:p>
            <a:pPr>
              <a:lnSpc>
                <a:spcPct val="115000"/>
              </a:lnSpc>
              <a:buNone/>
              <a:tabLst>
                <a:tab algn="l" pos="0"/>
              </a:tabLst>
            </a:pPr>
            <a:r>
              <a:rPr b="0" lang="fr-FR" sz="1600" spc="-1" strike="noStrike">
                <a:solidFill>
                  <a:srgbClr val="000000"/>
                </a:solidFill>
                <a:latin typeface="Albert Sans"/>
                <a:ea typeface="Albert Sans"/>
              </a:rPr>
              <a:t>- aides financières pour achat de vélos à assistance électrique, vélos cargos, véhicules électriques...</a:t>
            </a:r>
            <a:endParaRPr b="0" lang="fr-FR" sz="1600" spc="-1" strike="noStrike">
              <a:latin typeface="Arial"/>
            </a:endParaRPr>
          </a:p>
          <a:p>
            <a:pPr>
              <a:lnSpc>
                <a:spcPct val="115000"/>
              </a:lnSpc>
              <a:buNone/>
              <a:tabLst>
                <a:tab algn="l" pos="0"/>
              </a:tabLst>
            </a:pPr>
            <a:endParaRPr b="0" lang="fr-FR" sz="1600" spc="-1" strike="noStrike">
              <a:latin typeface="Arial"/>
            </a:endParaRPr>
          </a:p>
          <a:p>
            <a:pPr>
              <a:lnSpc>
                <a:spcPct val="115000"/>
              </a:lnSpc>
              <a:buNone/>
              <a:tabLst>
                <a:tab algn="l" pos="0"/>
              </a:tabLst>
            </a:pPr>
            <a:r>
              <a:rPr b="0" lang="fr-FR" sz="1600" spc="-1" strike="noStrike">
                <a:solidFill>
                  <a:srgbClr val="000000"/>
                </a:solidFill>
                <a:latin typeface="Albert Sans"/>
                <a:ea typeface="Albert Sans"/>
              </a:rPr>
              <a:t>Les conseillers de l’</a:t>
            </a:r>
            <a:r>
              <a:rPr b="0" lang="fr-FR" sz="1600" spc="-1" strike="noStrike" u="sng">
                <a:solidFill>
                  <a:srgbClr val="0563c1"/>
                </a:solidFill>
                <a:uFillTx/>
                <a:latin typeface="Albert Sans"/>
                <a:ea typeface="Albert Sans"/>
                <a:hlinkClick r:id="rId1"/>
              </a:rPr>
              <a:t>Agence des Mobilités</a:t>
            </a:r>
            <a:r>
              <a:rPr b="0" lang="fr-FR" sz="1600" spc="-1" strike="noStrike">
                <a:solidFill>
                  <a:srgbClr val="000000"/>
                </a:solidFill>
                <a:latin typeface="Albert Sans"/>
                <a:ea typeface="Albert Sans"/>
              </a:rPr>
              <a:t> vous accueillent pour répondre à vos questions et vous accompagner dans vos démarches.</a:t>
            </a:r>
            <a:endParaRPr b="0" lang="fr-FR" sz="1600" spc="-1" strike="noStrike">
              <a:latin typeface="Arial"/>
            </a:endParaRPr>
          </a:p>
          <a:p>
            <a:pPr>
              <a:lnSpc>
                <a:spcPct val="115000"/>
              </a:lnSpc>
              <a:buNone/>
              <a:tabLst>
                <a:tab algn="l" pos="0"/>
              </a:tabLst>
            </a:pPr>
            <a:endParaRPr b="0" lang="fr-FR" sz="1600" spc="-1" strike="noStrike">
              <a:latin typeface="Arial"/>
            </a:endParaRPr>
          </a:p>
          <a:p>
            <a:pPr>
              <a:lnSpc>
                <a:spcPct val="115000"/>
              </a:lnSpc>
              <a:buNone/>
              <a:tabLst>
                <a:tab algn="l" pos="0"/>
              </a:tabLst>
            </a:pPr>
            <a:r>
              <a:rPr b="0" lang="fr-FR" sz="1600" spc="-1" strike="noStrike">
                <a:solidFill>
                  <a:srgbClr val="000000"/>
                </a:solidFill>
                <a:latin typeface="Albert Sans"/>
                <a:ea typeface="Albert Sans"/>
              </a:rPr>
              <a:t>Pour obtenir plus d’informations, vous pouvez vous appuyer sur le site de la collectivité :</a:t>
            </a:r>
            <a:r>
              <a:rPr b="0" lang="fr-FR" sz="1600" spc="-1" strike="noStrike" u="sng">
                <a:solidFill>
                  <a:srgbClr val="0563c1"/>
                </a:solidFill>
                <a:uFillTx/>
                <a:latin typeface="Albert Sans"/>
                <a:ea typeface="Albert Sans"/>
                <a:hlinkClick r:id="rId2"/>
              </a:rPr>
              <a:t> </a:t>
            </a:r>
            <a:r>
              <a:rPr b="0" lang="fr-FR" sz="1600" spc="-1" strike="noStrike" u="sng">
                <a:solidFill>
                  <a:srgbClr val="0563c1"/>
                </a:solidFill>
                <a:uFillTx/>
                <a:latin typeface="Albert Sans"/>
                <a:ea typeface="Albert Sans"/>
                <a:hlinkClick r:id="rId3"/>
              </a:rPr>
              <a:t>https://zfe.grandlyon.com/zfe-grand-lyon/</a:t>
            </a:r>
            <a:endParaRPr b="0" lang="fr-FR" sz="1600" spc="-1" strike="noStrike">
              <a:latin typeface="Arial"/>
            </a:endParaRPr>
          </a:p>
        </p:txBody>
      </p:sp>
      <p:pic>
        <p:nvPicPr>
          <p:cNvPr id="314" name="Google Shape;497;g3290e736198_0_9" descr=""/>
          <p:cNvPicPr/>
          <p:nvPr/>
        </p:nvPicPr>
        <p:blipFill>
          <a:blip r:embed="rId4"/>
          <a:stretch/>
        </p:blipFill>
        <p:spPr>
          <a:xfrm>
            <a:off x="489960" y="942840"/>
            <a:ext cx="5009400" cy="5790600"/>
          </a:xfrm>
          <a:prstGeom prst="rect">
            <a:avLst/>
          </a:prstGeom>
          <a:ln w="0">
            <a:noFill/>
          </a:ln>
        </p:spPr>
      </p:pic>
      <p:sp>
        <p:nvSpPr>
          <p:cNvPr id="315" name="Google Shape;498;g3290e736198_0_9"/>
          <p:cNvSpPr/>
          <p:nvPr/>
        </p:nvSpPr>
        <p:spPr>
          <a:xfrm>
            <a:off x="357840" y="609840"/>
            <a:ext cx="5273640" cy="392400"/>
          </a:xfrm>
          <a:prstGeom prst="rect">
            <a:avLst/>
          </a:prstGeom>
          <a:noFill/>
          <a:ln w="0">
            <a:noFill/>
          </a:ln>
        </p:spPr>
        <p:style>
          <a:lnRef idx="0"/>
          <a:fillRef idx="0"/>
          <a:effectRef idx="0"/>
          <a:fontRef idx="minor"/>
        </p:style>
        <p:txBody>
          <a:bodyPr lIns="90000" rIns="90000" tIns="91440" bIns="91440" anchor="t">
            <a:spAutoFit/>
          </a:bodyPr>
          <a:p>
            <a:pPr algn="ctr">
              <a:lnSpc>
                <a:spcPct val="115000"/>
              </a:lnSpc>
              <a:buNone/>
              <a:tabLst>
                <a:tab algn="l" pos="0"/>
              </a:tabLst>
            </a:pPr>
            <a:r>
              <a:rPr b="1" lang="fr-FR" sz="1200" spc="-1" strike="noStrike">
                <a:solidFill>
                  <a:srgbClr val="000000"/>
                </a:solidFill>
                <a:latin typeface="Arial"/>
                <a:ea typeface="Arial"/>
              </a:rPr>
              <a:t>Zone à faibles émissions (ZFE) de la Métropole de Lyon</a:t>
            </a:r>
            <a:endParaRPr b="0" lang="fr-FR" sz="1200" spc="-1" strike="noStrike">
              <a:latin typeface="Arial"/>
            </a:endParaRPr>
          </a:p>
        </p:txBody>
      </p:sp>
    </p:spTree>
  </p:cSld>
  <mc:AlternateContent>
    <mc:Choice Requires="p14">
      <p:transition spd="slow" p14:dur="2000"/>
    </mc:Choice>
    <mc:Fallback>
      <p:transition spd="slow"/>
    </mc:Fallback>
  </mc:AlternateContent>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16" name="PlaceHolder 1"/>
          <p:cNvSpPr>
            <a:spLocks noGrp="1"/>
          </p:cNvSpPr>
          <p:nvPr>
            <p:ph type="title"/>
          </p:nvPr>
        </p:nvSpPr>
        <p:spPr>
          <a:xfrm>
            <a:off x="1163520" y="2620080"/>
            <a:ext cx="9860400" cy="804240"/>
          </a:xfrm>
          <a:prstGeom prst="rect">
            <a:avLst/>
          </a:prstGeom>
          <a:noFill/>
          <a:ln w="0">
            <a:noFill/>
          </a:ln>
        </p:spPr>
        <p:txBody>
          <a:bodyPr lIns="274320" rIns="274320" tIns="45000" bIns="45000" anchor="ctr">
            <a:noAutofit/>
          </a:bodyPr>
          <a:p>
            <a:pPr algn="ctr">
              <a:lnSpc>
                <a:spcPct val="90000"/>
              </a:lnSpc>
              <a:buNone/>
              <a:tabLst>
                <a:tab algn="l" pos="0"/>
              </a:tabLst>
            </a:pPr>
            <a:r>
              <a:rPr b="0" lang="fr-FR" sz="4000" spc="-1" strike="noStrike">
                <a:solidFill>
                  <a:srgbClr val="ffffff"/>
                </a:solidFill>
                <a:latin typeface="Libre Franklin SemiBold"/>
                <a:ea typeface="Libre Franklin SemiBold"/>
              </a:rPr>
              <a:t>Quelles conséquences ?</a:t>
            </a:r>
            <a:endParaRPr b="0" lang="fr-FR" sz="4000" spc="-1" strike="noStrike">
              <a:latin typeface="Arial"/>
            </a:endParaRPr>
          </a:p>
        </p:txBody>
      </p:sp>
    </p:spTree>
  </p:cSld>
  <mc:AlternateContent>
    <mc:Choice Requires="p14">
      <p:transition spd="slow" p14:dur="2000"/>
    </mc:Choice>
    <mc:Fallback>
      <p:transition spd="slow"/>
    </mc:Fallback>
  </mc:AlternateContent>
</p:sld>
</file>

<file path=ppt/slides/slide1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17" name="Google Shape;508;p17"/>
          <p:cNvSpPr/>
          <p:nvPr/>
        </p:nvSpPr>
        <p:spPr>
          <a:xfrm>
            <a:off x="456840" y="776520"/>
            <a:ext cx="10893600" cy="683280"/>
          </a:xfrm>
          <a:prstGeom prst="rect">
            <a:avLst/>
          </a:prstGeom>
          <a:noFill/>
          <a:ln w="0">
            <a:noFill/>
          </a:ln>
        </p:spPr>
        <p:style>
          <a:lnRef idx="0"/>
          <a:fillRef idx="0"/>
          <a:effectRef idx="0"/>
          <a:fontRef idx="minor"/>
        </p:style>
        <p:txBody>
          <a:bodyPr lIns="90000" rIns="90000" tIns="45000" bIns="45000" anchor="t">
            <a:noAutofit/>
          </a:bodyPr>
          <a:p>
            <a:pPr>
              <a:lnSpc>
                <a:spcPct val="90000"/>
              </a:lnSpc>
              <a:buNone/>
              <a:tabLst>
                <a:tab algn="l" pos="0"/>
              </a:tabLst>
            </a:pPr>
            <a:r>
              <a:rPr b="0" lang="fr-FR" sz="3200" spc="-1" strike="noStrike">
                <a:solidFill>
                  <a:srgbClr val="181717"/>
                </a:solidFill>
                <a:latin typeface="Libre Franklin Medium"/>
                <a:ea typeface="Libre Franklin Medium"/>
              </a:rPr>
              <a:t>Nuage de mots des conséquences</a:t>
            </a:r>
            <a:endParaRPr b="0" lang="fr-FR" sz="3200" spc="-1" strike="noStrike">
              <a:latin typeface="Arial"/>
            </a:endParaRPr>
          </a:p>
        </p:txBody>
      </p:sp>
      <p:pic>
        <p:nvPicPr>
          <p:cNvPr id="318" name="Google Shape;509;p17" descr=""/>
          <p:cNvPicPr/>
          <p:nvPr/>
        </p:nvPicPr>
        <p:blipFill>
          <a:blip r:embed="rId1"/>
          <a:stretch/>
        </p:blipFill>
        <p:spPr>
          <a:xfrm>
            <a:off x="6500160" y="1660680"/>
            <a:ext cx="5566680" cy="4192920"/>
          </a:xfrm>
          <a:prstGeom prst="rect">
            <a:avLst/>
          </a:prstGeom>
          <a:ln w="0">
            <a:noFill/>
          </a:ln>
        </p:spPr>
      </p:pic>
      <p:sp>
        <p:nvSpPr>
          <p:cNvPr id="319" name="Google Shape;510;p17"/>
          <p:cNvSpPr/>
          <p:nvPr/>
        </p:nvSpPr>
        <p:spPr>
          <a:xfrm>
            <a:off x="317880" y="1802880"/>
            <a:ext cx="5988960" cy="4472640"/>
          </a:xfrm>
          <a:prstGeom prst="rect">
            <a:avLst/>
          </a:prstGeom>
          <a:noFill/>
          <a:ln w="0">
            <a:noFill/>
          </a:ln>
        </p:spPr>
        <p:style>
          <a:lnRef idx="0"/>
          <a:fillRef idx="0"/>
          <a:effectRef idx="0"/>
          <a:fontRef idx="minor"/>
        </p:style>
        <p:txBody>
          <a:bodyPr lIns="90000" rIns="90000" tIns="45000" bIns="45000" anchor="t">
            <a:noAutofit/>
          </a:bodyPr>
          <a:p>
            <a:pPr marL="457200" indent="-349200" algn="just">
              <a:lnSpc>
                <a:spcPct val="100000"/>
              </a:lnSpc>
              <a:buClr>
                <a:srgbClr val="181717"/>
              </a:buClr>
              <a:buFont typeface="Albert Sans"/>
              <a:buChar char="●"/>
            </a:pPr>
            <a:r>
              <a:rPr b="0" lang="fr-FR" sz="1900" spc="-1" strike="noStrike">
                <a:solidFill>
                  <a:srgbClr val="181717"/>
                </a:solidFill>
                <a:latin typeface="Albert Sans"/>
                <a:ea typeface="Albert Sans"/>
              </a:rPr>
              <a:t>Vous allez maintenant vous connecter au générateur de nuage de mot pour pouvoir répondre en direct à la question qui suit :</a:t>
            </a:r>
            <a:endParaRPr b="0" lang="fr-FR" sz="1900" spc="-1" strike="noStrike">
              <a:latin typeface="Arial"/>
            </a:endParaRPr>
          </a:p>
          <a:p>
            <a:pPr marL="457200" algn="just">
              <a:lnSpc>
                <a:spcPct val="100000"/>
              </a:lnSpc>
              <a:buNone/>
              <a:tabLst>
                <a:tab algn="l" pos="0"/>
              </a:tabLst>
            </a:pPr>
            <a:endParaRPr b="0" lang="fr-FR" sz="1900" spc="-1" strike="noStrike">
              <a:latin typeface="Arial"/>
            </a:endParaRPr>
          </a:p>
          <a:p>
            <a:pPr marL="457200" indent="-349200" algn="just">
              <a:lnSpc>
                <a:spcPct val="100000"/>
              </a:lnSpc>
              <a:buClr>
                <a:srgbClr val="181717"/>
              </a:buClr>
              <a:buFont typeface="Albert Sans"/>
              <a:buChar char="●"/>
              <a:tabLst>
                <a:tab algn="l" pos="0"/>
              </a:tabLst>
            </a:pPr>
            <a:r>
              <a:rPr b="1" lang="fr-FR" sz="1900" spc="-1" strike="noStrike">
                <a:solidFill>
                  <a:srgbClr val="181717"/>
                </a:solidFill>
                <a:latin typeface="Albert Sans"/>
                <a:ea typeface="Albert Sans"/>
              </a:rPr>
              <a:t>Quelles conséquences imaginez-vous à la dégradation de la qualité de l’air ?</a:t>
            </a:r>
            <a:endParaRPr b="0" lang="fr-FR" sz="1900" spc="-1" strike="noStrike">
              <a:latin typeface="Arial"/>
            </a:endParaRPr>
          </a:p>
          <a:p>
            <a:pPr marL="457200" algn="just">
              <a:lnSpc>
                <a:spcPct val="100000"/>
              </a:lnSpc>
              <a:buNone/>
              <a:tabLst>
                <a:tab algn="l" pos="0"/>
              </a:tabLst>
            </a:pPr>
            <a:endParaRPr b="0" lang="fr-FR" sz="1900" spc="-1" strike="noStrike">
              <a:latin typeface="Arial"/>
            </a:endParaRPr>
          </a:p>
          <a:p>
            <a:pPr marL="457200" indent="-349200" algn="just">
              <a:lnSpc>
                <a:spcPct val="100000"/>
              </a:lnSpc>
              <a:buClr>
                <a:srgbClr val="181717"/>
              </a:buClr>
              <a:buFont typeface="Albert Sans"/>
              <a:buChar char="●"/>
              <a:tabLst>
                <a:tab algn="l" pos="0"/>
              </a:tabLst>
            </a:pPr>
            <a:r>
              <a:rPr b="0" lang="fr-FR" sz="1900" spc="-1" strike="noStrike">
                <a:solidFill>
                  <a:srgbClr val="181717"/>
                </a:solidFill>
                <a:latin typeface="Albert Sans"/>
                <a:ea typeface="Albert Sans"/>
              </a:rPr>
              <a:t>Il peut s’agir de conséquences très concrètes et immédiates, ou plus indirectes et à plus long terme</a:t>
            </a:r>
            <a:endParaRPr b="0" lang="fr-FR" sz="1900" spc="-1" strike="noStrike">
              <a:latin typeface="Arial"/>
            </a:endParaRPr>
          </a:p>
          <a:p>
            <a:pPr marL="457200" algn="just">
              <a:lnSpc>
                <a:spcPct val="100000"/>
              </a:lnSpc>
              <a:buNone/>
              <a:tabLst>
                <a:tab algn="l" pos="0"/>
              </a:tabLst>
            </a:pPr>
            <a:endParaRPr b="0" lang="fr-FR" sz="1900" spc="-1" strike="noStrike">
              <a:latin typeface="Arial"/>
            </a:endParaRPr>
          </a:p>
          <a:p>
            <a:pPr marL="457200" indent="-349200" algn="just">
              <a:lnSpc>
                <a:spcPct val="100000"/>
              </a:lnSpc>
              <a:buClr>
                <a:srgbClr val="181717"/>
              </a:buClr>
              <a:buFont typeface="Albert Sans"/>
              <a:buChar char="●"/>
              <a:tabLst>
                <a:tab algn="l" pos="0"/>
              </a:tabLst>
            </a:pPr>
            <a:r>
              <a:rPr b="0" lang="fr-FR" sz="1900" spc="-1" strike="noStrike">
                <a:solidFill>
                  <a:srgbClr val="181717"/>
                </a:solidFill>
                <a:latin typeface="Albert Sans"/>
                <a:ea typeface="Albert Sans"/>
              </a:rPr>
              <a:t>Inscrivez un mot à la fois</a:t>
            </a:r>
            <a:endParaRPr b="0" lang="fr-FR" sz="1900" spc="-1" strike="noStrike">
              <a:latin typeface="Arial"/>
            </a:endParaRPr>
          </a:p>
          <a:p>
            <a:pPr marL="457200" algn="just">
              <a:lnSpc>
                <a:spcPct val="100000"/>
              </a:lnSpc>
              <a:buNone/>
              <a:tabLst>
                <a:tab algn="l" pos="0"/>
              </a:tabLst>
            </a:pPr>
            <a:endParaRPr b="0" lang="fr-FR" sz="1900" spc="-1" strike="noStrike">
              <a:latin typeface="Arial"/>
            </a:endParaRPr>
          </a:p>
          <a:p>
            <a:pPr marL="457200" indent="-349200" algn="just">
              <a:lnSpc>
                <a:spcPct val="100000"/>
              </a:lnSpc>
              <a:buClr>
                <a:srgbClr val="181717"/>
              </a:buClr>
              <a:buFont typeface="Albert Sans"/>
              <a:buChar char="●"/>
              <a:tabLst>
                <a:tab algn="l" pos="0"/>
              </a:tabLst>
            </a:pPr>
            <a:r>
              <a:rPr b="0" lang="fr-FR" sz="1900" spc="-1" strike="noStrike">
                <a:solidFill>
                  <a:srgbClr val="181717"/>
                </a:solidFill>
                <a:latin typeface="Albert Sans"/>
                <a:ea typeface="Albert Sans"/>
              </a:rPr>
              <a:t>Vos mots vont s’afficher au fur et à mesure dans un nuage de mots !</a:t>
            </a:r>
            <a:endParaRPr b="0" lang="fr-FR" sz="1900" spc="-1" strike="noStrike">
              <a:latin typeface="Arial"/>
            </a:endParaRPr>
          </a:p>
          <a:p>
            <a:pPr algn="just">
              <a:lnSpc>
                <a:spcPct val="100000"/>
              </a:lnSpc>
              <a:buNone/>
              <a:tabLst>
                <a:tab algn="l" pos="0"/>
              </a:tabLst>
            </a:pPr>
            <a:endParaRPr b="0" lang="fr-FR" sz="1900" spc="-1" strike="noStrike">
              <a:latin typeface="Arial"/>
            </a:endParaRPr>
          </a:p>
        </p:txBody>
      </p:sp>
      <p:sp>
        <p:nvSpPr>
          <p:cNvPr id="320" name="Google Shape;511;p17"/>
          <p:cNvSpPr/>
          <p:nvPr/>
        </p:nvSpPr>
        <p:spPr>
          <a:xfrm>
            <a:off x="6500160" y="6002280"/>
            <a:ext cx="5566680" cy="619200"/>
          </a:xfrm>
          <a:prstGeom prst="rect">
            <a:avLst/>
          </a:prstGeom>
          <a:solidFill>
            <a:srgbClr val="fff2cc"/>
          </a:solidFill>
          <a:ln w="0">
            <a:noFill/>
          </a:ln>
        </p:spPr>
        <p:style>
          <a:lnRef idx="0"/>
          <a:fillRef idx="0"/>
          <a:effectRef idx="0"/>
          <a:fontRef idx="minor"/>
        </p:style>
        <p:txBody>
          <a:bodyPr lIns="90000" rIns="90000" tIns="45000" bIns="45000" anchor="t">
            <a:noAutofit/>
          </a:bodyPr>
          <a:p>
            <a:pPr algn="ctr">
              <a:lnSpc>
                <a:spcPct val="100000"/>
              </a:lnSpc>
              <a:buNone/>
              <a:tabLst>
                <a:tab algn="l" pos="0"/>
              </a:tabLst>
            </a:pPr>
            <a:r>
              <a:rPr b="0" lang="fr-FR" sz="1600" spc="-1" strike="noStrike">
                <a:solidFill>
                  <a:srgbClr val="181717"/>
                </a:solidFill>
                <a:latin typeface="Albert Sans"/>
                <a:ea typeface="Albert Sans"/>
              </a:rPr>
              <a:t>Intégrez ici le lien ou QRcode pour le générateur de nuage de mots, avec code d’accès si nécessaire</a:t>
            </a:r>
            <a:endParaRPr b="0" lang="fr-FR" sz="1600" spc="-1" strike="noStrike">
              <a:latin typeface="Arial"/>
            </a:endParaRPr>
          </a:p>
        </p:txBody>
      </p:sp>
    </p:spTree>
  </p:cSld>
  <mc:AlternateContent>
    <mc:Choice Requires="p14">
      <p:transition spd="slow" p14:dur="2000"/>
    </mc:Choice>
    <mc:Fallback>
      <p:transition spd="slow"/>
    </mc:Fallback>
  </mc:AlternateContent>
</p:sld>
</file>

<file path=ppt/slides/slide1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21" name="PlaceHolder 1"/>
          <p:cNvSpPr>
            <a:spLocks noGrp="1"/>
          </p:cNvSpPr>
          <p:nvPr>
            <p:ph type="title"/>
          </p:nvPr>
        </p:nvSpPr>
        <p:spPr>
          <a:xfrm>
            <a:off x="290880" y="443880"/>
            <a:ext cx="6205320" cy="722160"/>
          </a:xfrm>
          <a:prstGeom prst="rect">
            <a:avLst/>
          </a:prstGeom>
          <a:noFill/>
          <a:ln w="0">
            <a:noFill/>
          </a:ln>
        </p:spPr>
        <p:txBody>
          <a:bodyPr lIns="0" rIns="0" tIns="0" bIns="0" anchor="ctr">
            <a:noAutofit/>
          </a:bodyPr>
          <a:p>
            <a:pPr>
              <a:lnSpc>
                <a:spcPct val="90000"/>
              </a:lnSpc>
              <a:buNone/>
              <a:tabLst>
                <a:tab algn="l" pos="0"/>
              </a:tabLst>
            </a:pPr>
            <a:r>
              <a:rPr b="0" lang="fr-FR" sz="3000" spc="-1" strike="noStrike">
                <a:solidFill>
                  <a:srgbClr val="181717"/>
                </a:solidFill>
                <a:latin typeface="Libre Franklin Medium"/>
                <a:ea typeface="Libre Franklin Medium"/>
              </a:rPr>
              <a:t>Des conséquences multiples</a:t>
            </a:r>
            <a:endParaRPr b="0" lang="fr-FR" sz="3000" spc="-1" strike="noStrike">
              <a:latin typeface="Arial"/>
            </a:endParaRPr>
          </a:p>
        </p:txBody>
      </p:sp>
      <p:grpSp>
        <p:nvGrpSpPr>
          <p:cNvPr id="322" name="Google Shape;517;p18"/>
          <p:cNvGrpSpPr/>
          <p:nvPr/>
        </p:nvGrpSpPr>
        <p:grpSpPr>
          <a:xfrm>
            <a:off x="4570920" y="2015280"/>
            <a:ext cx="2125080" cy="2090520"/>
            <a:chOff x="4570920" y="2015280"/>
            <a:chExt cx="2125080" cy="2090520"/>
          </a:xfrm>
        </p:grpSpPr>
        <p:sp>
          <p:nvSpPr>
            <p:cNvPr id="323" name="Google Shape;518;p18"/>
            <p:cNvSpPr/>
            <p:nvPr/>
          </p:nvSpPr>
          <p:spPr>
            <a:xfrm>
              <a:off x="4570920" y="2015280"/>
              <a:ext cx="2125080" cy="2090520"/>
            </a:xfrm>
            <a:prstGeom prst="ellipse">
              <a:avLst/>
            </a:prstGeom>
            <a:solidFill>
              <a:srgbClr val="1d7e75"/>
            </a:solidFill>
            <a:ln w="0">
              <a:noFill/>
            </a:ln>
            <a:effectLst>
              <a:outerShdw algn="tl" blurRad="228600" dir="5400000" dist="50760" rotWithShape="0">
                <a:srgbClr val="000000">
                  <a:alpha val="55000"/>
                </a:srgbClr>
              </a:outerShdw>
            </a:effectLst>
          </p:spPr>
          <p:style>
            <a:lnRef idx="0"/>
            <a:fillRef idx="0"/>
            <a:effectRef idx="0"/>
            <a:fontRef idx="minor"/>
          </p:style>
        </p:sp>
        <p:sp>
          <p:nvSpPr>
            <p:cNvPr id="324" name="Google Shape;519;p18"/>
            <p:cNvSpPr/>
            <p:nvPr/>
          </p:nvSpPr>
          <p:spPr>
            <a:xfrm>
              <a:off x="4570920" y="2367360"/>
              <a:ext cx="1443240" cy="1386000"/>
            </a:xfrm>
            <a:prstGeom prst="rect">
              <a:avLst/>
            </a:prstGeom>
            <a:noFill/>
            <a:ln w="0">
              <a:noFill/>
            </a:ln>
          </p:spPr>
          <p:style>
            <a:lnRef idx="0"/>
            <a:fillRef idx="0"/>
            <a:effectRef idx="0"/>
            <a:fontRef idx="minor"/>
          </p:style>
          <p:txBody>
            <a:bodyPr lIns="122040" rIns="122040" tIns="122040" bIns="122040" anchor="ctr">
              <a:noAutofit/>
            </a:bodyPr>
            <a:p>
              <a:pPr algn="ctr">
                <a:lnSpc>
                  <a:spcPct val="100000"/>
                </a:lnSpc>
                <a:buNone/>
                <a:tabLst>
                  <a:tab algn="l" pos="0"/>
                </a:tabLst>
              </a:pPr>
              <a:r>
                <a:rPr b="1" lang="fr-FR" sz="1400" spc="-1" strike="noStrike">
                  <a:solidFill>
                    <a:srgbClr val="ffffff"/>
                  </a:solidFill>
                  <a:latin typeface="Roboto"/>
                  <a:ea typeface="Roboto"/>
                </a:rPr>
                <a:t>Attractivité économique (tourisme, commerce…)</a:t>
              </a:r>
              <a:endParaRPr b="0" lang="fr-FR" sz="1400" spc="-1" strike="noStrike">
                <a:latin typeface="Arial"/>
              </a:endParaRPr>
            </a:p>
          </p:txBody>
        </p:sp>
      </p:grpSp>
      <p:grpSp>
        <p:nvGrpSpPr>
          <p:cNvPr id="325" name="Google Shape;520;p18"/>
          <p:cNvGrpSpPr/>
          <p:nvPr/>
        </p:nvGrpSpPr>
        <p:grpSpPr>
          <a:xfrm>
            <a:off x="4060800" y="4315680"/>
            <a:ext cx="2237040" cy="2201040"/>
            <a:chOff x="4060800" y="4315680"/>
            <a:chExt cx="2237040" cy="2201040"/>
          </a:xfrm>
        </p:grpSpPr>
        <p:sp>
          <p:nvSpPr>
            <p:cNvPr id="326" name="Google Shape;521;p18"/>
            <p:cNvSpPr/>
            <p:nvPr/>
          </p:nvSpPr>
          <p:spPr>
            <a:xfrm>
              <a:off x="4060800" y="4315680"/>
              <a:ext cx="2237040" cy="2201040"/>
            </a:xfrm>
            <a:prstGeom prst="ellipse">
              <a:avLst/>
            </a:prstGeom>
            <a:solidFill>
              <a:srgbClr val="1b786f"/>
            </a:solidFill>
            <a:ln w="0">
              <a:noFill/>
            </a:ln>
            <a:effectLst>
              <a:outerShdw algn="tl" blurRad="228600" dir="5400000" dist="50760" rotWithShape="0">
                <a:srgbClr val="000000">
                  <a:alpha val="55000"/>
                </a:srgbClr>
              </a:outerShdw>
            </a:effectLst>
          </p:spPr>
          <p:style>
            <a:lnRef idx="0"/>
            <a:fillRef idx="0"/>
            <a:effectRef idx="0"/>
            <a:fontRef idx="minor"/>
          </p:style>
        </p:sp>
        <p:sp>
          <p:nvSpPr>
            <p:cNvPr id="327" name="Google Shape;522;p18"/>
            <p:cNvSpPr/>
            <p:nvPr/>
          </p:nvSpPr>
          <p:spPr>
            <a:xfrm>
              <a:off x="4379040" y="4722840"/>
              <a:ext cx="1601280" cy="1386000"/>
            </a:xfrm>
            <a:prstGeom prst="rect">
              <a:avLst/>
            </a:prstGeom>
            <a:noFill/>
            <a:ln w="0">
              <a:noFill/>
            </a:ln>
          </p:spPr>
          <p:style>
            <a:lnRef idx="0"/>
            <a:fillRef idx="0"/>
            <a:effectRef idx="0"/>
            <a:fontRef idx="minor"/>
          </p:style>
          <p:txBody>
            <a:bodyPr lIns="122040" rIns="122040" tIns="122040" bIns="122040" anchor="ctr">
              <a:noAutofit/>
            </a:bodyPr>
            <a:p>
              <a:pPr algn="ctr">
                <a:lnSpc>
                  <a:spcPct val="100000"/>
                </a:lnSpc>
                <a:buNone/>
                <a:tabLst>
                  <a:tab algn="l" pos="0"/>
                </a:tabLst>
              </a:pPr>
              <a:r>
                <a:rPr b="1" lang="fr-FR" sz="1300" spc="-1" strike="noStrike">
                  <a:solidFill>
                    <a:srgbClr val="ffffff"/>
                  </a:solidFill>
                  <a:latin typeface="Roboto"/>
                  <a:ea typeface="Roboto"/>
                </a:rPr>
                <a:t>Qualité de vie (bruits, odeurs…)</a:t>
              </a:r>
              <a:endParaRPr b="0" lang="fr-FR" sz="1300" spc="-1" strike="noStrike">
                <a:latin typeface="Arial"/>
              </a:endParaRPr>
            </a:p>
          </p:txBody>
        </p:sp>
      </p:grpSp>
      <p:grpSp>
        <p:nvGrpSpPr>
          <p:cNvPr id="328" name="Google Shape;523;p18"/>
          <p:cNvGrpSpPr/>
          <p:nvPr/>
        </p:nvGrpSpPr>
        <p:grpSpPr>
          <a:xfrm>
            <a:off x="2617560" y="974520"/>
            <a:ext cx="6004440" cy="5817240"/>
            <a:chOff x="2617560" y="974520"/>
            <a:chExt cx="6004440" cy="5817240"/>
          </a:xfrm>
        </p:grpSpPr>
        <p:sp>
          <p:nvSpPr>
            <p:cNvPr id="329" name="Google Shape;524;p18"/>
            <p:cNvSpPr/>
            <p:nvPr/>
          </p:nvSpPr>
          <p:spPr>
            <a:xfrm rot="15002400">
              <a:off x="5660280" y="5805360"/>
              <a:ext cx="873000" cy="858960"/>
            </a:xfrm>
            <a:prstGeom prst="ellipse">
              <a:avLst/>
            </a:prstGeom>
            <a:solidFill>
              <a:srgbClr val="d9ead3"/>
            </a:solidFill>
            <a:ln w="9525">
              <a:solidFill>
                <a:srgbClr val="d9ead3"/>
              </a:solidFill>
              <a:round/>
            </a:ln>
          </p:spPr>
          <p:style>
            <a:lnRef idx="0"/>
            <a:fillRef idx="0"/>
            <a:effectRef idx="0"/>
            <a:fontRef idx="minor"/>
          </p:style>
        </p:sp>
        <p:sp>
          <p:nvSpPr>
            <p:cNvPr id="330" name="Google Shape;525;p18"/>
            <p:cNvSpPr/>
            <p:nvPr/>
          </p:nvSpPr>
          <p:spPr>
            <a:xfrm rot="15000600">
              <a:off x="2704680" y="2067120"/>
              <a:ext cx="655200" cy="644760"/>
            </a:xfrm>
            <a:prstGeom prst="ellipse">
              <a:avLst/>
            </a:prstGeom>
            <a:solidFill>
              <a:srgbClr val="d9ead3"/>
            </a:solidFill>
            <a:ln w="9525">
              <a:solidFill>
                <a:srgbClr val="d9ead3"/>
              </a:solidFill>
              <a:round/>
            </a:ln>
          </p:spPr>
          <p:style>
            <a:lnRef idx="0"/>
            <a:fillRef idx="0"/>
            <a:effectRef idx="0"/>
            <a:fontRef idx="minor"/>
          </p:style>
        </p:sp>
        <p:sp>
          <p:nvSpPr>
            <p:cNvPr id="331" name="Google Shape;526;p18"/>
            <p:cNvSpPr/>
            <p:nvPr/>
          </p:nvSpPr>
          <p:spPr>
            <a:xfrm rot="15001200">
              <a:off x="3554640" y="3448440"/>
              <a:ext cx="1789200" cy="1760400"/>
            </a:xfrm>
            <a:prstGeom prst="ellipse">
              <a:avLst/>
            </a:prstGeom>
            <a:solidFill>
              <a:srgbClr val="d9ead3"/>
            </a:solidFill>
            <a:ln w="9525">
              <a:solidFill>
                <a:srgbClr val="d9ead3"/>
              </a:solidFill>
              <a:round/>
            </a:ln>
          </p:spPr>
          <p:style>
            <a:lnRef idx="0"/>
            <a:fillRef idx="0"/>
            <a:effectRef idx="0"/>
            <a:fontRef idx="minor"/>
          </p:style>
        </p:sp>
        <p:sp>
          <p:nvSpPr>
            <p:cNvPr id="332" name="Google Shape;527;p18"/>
            <p:cNvSpPr/>
            <p:nvPr/>
          </p:nvSpPr>
          <p:spPr>
            <a:xfrm rot="15001200">
              <a:off x="5777280" y="1341000"/>
              <a:ext cx="2510280" cy="2469600"/>
            </a:xfrm>
            <a:prstGeom prst="ellipse">
              <a:avLst/>
            </a:prstGeom>
            <a:solidFill>
              <a:srgbClr val="d9ead3"/>
            </a:solidFill>
            <a:ln w="9525">
              <a:solidFill>
                <a:srgbClr val="d9ead3"/>
              </a:solidFill>
              <a:round/>
            </a:ln>
          </p:spPr>
          <p:style>
            <a:lnRef idx="0"/>
            <a:fillRef idx="0"/>
            <a:effectRef idx="0"/>
            <a:fontRef idx="minor"/>
          </p:style>
        </p:sp>
        <p:sp>
          <p:nvSpPr>
            <p:cNvPr id="333" name="Google Shape;528;p18"/>
            <p:cNvSpPr/>
            <p:nvPr/>
          </p:nvSpPr>
          <p:spPr>
            <a:xfrm rot="15002400">
              <a:off x="3216960" y="3243960"/>
              <a:ext cx="937080" cy="921960"/>
            </a:xfrm>
            <a:prstGeom prst="ellipse">
              <a:avLst/>
            </a:prstGeom>
            <a:solidFill>
              <a:srgbClr val="d9ead3"/>
            </a:solidFill>
            <a:ln w="9525">
              <a:solidFill>
                <a:srgbClr val="d9ead3"/>
              </a:solidFill>
              <a:round/>
            </a:ln>
          </p:spPr>
          <p:style>
            <a:lnRef idx="0"/>
            <a:fillRef idx="0"/>
            <a:effectRef idx="0"/>
            <a:fontRef idx="minor"/>
          </p:style>
        </p:sp>
        <p:sp>
          <p:nvSpPr>
            <p:cNvPr id="334" name="Google Shape;529;p18"/>
            <p:cNvSpPr/>
            <p:nvPr/>
          </p:nvSpPr>
          <p:spPr>
            <a:xfrm rot="15002400">
              <a:off x="4122000" y="1634760"/>
              <a:ext cx="406440" cy="399960"/>
            </a:xfrm>
            <a:prstGeom prst="ellipse">
              <a:avLst/>
            </a:prstGeom>
            <a:solidFill>
              <a:srgbClr val="d9ead3"/>
            </a:solidFill>
            <a:ln w="9525">
              <a:solidFill>
                <a:srgbClr val="d9ead3"/>
              </a:solidFill>
              <a:round/>
            </a:ln>
          </p:spPr>
          <p:style>
            <a:lnRef idx="0"/>
            <a:fillRef idx="0"/>
            <a:effectRef idx="0"/>
            <a:fontRef idx="minor"/>
          </p:style>
        </p:sp>
      </p:grpSp>
      <p:grpSp>
        <p:nvGrpSpPr>
          <p:cNvPr id="335" name="Google Shape;530;p18"/>
          <p:cNvGrpSpPr/>
          <p:nvPr/>
        </p:nvGrpSpPr>
        <p:grpSpPr>
          <a:xfrm>
            <a:off x="8039880" y="1745280"/>
            <a:ext cx="1584360" cy="1512000"/>
            <a:chOff x="8039880" y="1745280"/>
            <a:chExt cx="1584360" cy="1512000"/>
          </a:xfrm>
        </p:grpSpPr>
        <p:sp>
          <p:nvSpPr>
            <p:cNvPr id="336" name="Google Shape;531;p18"/>
            <p:cNvSpPr/>
            <p:nvPr/>
          </p:nvSpPr>
          <p:spPr>
            <a:xfrm>
              <a:off x="8039880" y="1745280"/>
              <a:ext cx="1536840" cy="1512000"/>
            </a:xfrm>
            <a:prstGeom prst="ellipse">
              <a:avLst/>
            </a:prstGeom>
            <a:solidFill>
              <a:srgbClr val="1d7e75"/>
            </a:solidFill>
            <a:ln w="0">
              <a:noFill/>
            </a:ln>
            <a:effectLst>
              <a:outerShdw algn="tl" blurRad="228600" dir="5400000" dist="50760" rotWithShape="0">
                <a:srgbClr val="000000">
                  <a:alpha val="55000"/>
                </a:srgbClr>
              </a:outerShdw>
            </a:effectLst>
          </p:spPr>
          <p:style>
            <a:lnRef idx="0"/>
            <a:fillRef idx="0"/>
            <a:effectRef idx="0"/>
            <a:fontRef idx="minor"/>
          </p:style>
        </p:sp>
        <p:sp>
          <p:nvSpPr>
            <p:cNvPr id="337" name="Google Shape;532;p18"/>
            <p:cNvSpPr/>
            <p:nvPr/>
          </p:nvSpPr>
          <p:spPr>
            <a:xfrm>
              <a:off x="8087400" y="1858320"/>
              <a:ext cx="1536840" cy="1002240"/>
            </a:xfrm>
            <a:prstGeom prst="rect">
              <a:avLst/>
            </a:prstGeom>
            <a:noFill/>
            <a:ln w="0">
              <a:noFill/>
            </a:ln>
          </p:spPr>
          <p:style>
            <a:lnRef idx="0"/>
            <a:fillRef idx="0"/>
            <a:effectRef idx="0"/>
            <a:fontRef idx="minor"/>
          </p:style>
          <p:txBody>
            <a:bodyPr lIns="122040" rIns="122040" tIns="122040" bIns="122040" anchor="ctr">
              <a:noAutofit/>
            </a:bodyPr>
            <a:p>
              <a:pPr algn="ctr">
                <a:lnSpc>
                  <a:spcPct val="100000"/>
                </a:lnSpc>
                <a:buNone/>
                <a:tabLst>
                  <a:tab algn="l" pos="0"/>
                </a:tabLst>
              </a:pPr>
              <a:r>
                <a:rPr b="1" lang="fr-FR" sz="1400" spc="-1" strike="noStrike">
                  <a:solidFill>
                    <a:srgbClr val="ffffff"/>
                  </a:solidFill>
                  <a:latin typeface="Roboto"/>
                  <a:ea typeface="Roboto"/>
                </a:rPr>
                <a:t>État d’esprit (individualisme, pessimisme…)</a:t>
              </a:r>
              <a:endParaRPr b="0" lang="fr-FR" sz="1400" spc="-1" strike="noStrike">
                <a:latin typeface="Arial"/>
              </a:endParaRPr>
            </a:p>
          </p:txBody>
        </p:sp>
      </p:grpSp>
      <p:grpSp>
        <p:nvGrpSpPr>
          <p:cNvPr id="338" name="Google Shape;533;p18"/>
          <p:cNvGrpSpPr/>
          <p:nvPr/>
        </p:nvGrpSpPr>
        <p:grpSpPr>
          <a:xfrm>
            <a:off x="5886720" y="2664720"/>
            <a:ext cx="3644280" cy="3585240"/>
            <a:chOff x="5886720" y="2664720"/>
            <a:chExt cx="3644280" cy="3585240"/>
          </a:xfrm>
        </p:grpSpPr>
        <p:sp>
          <p:nvSpPr>
            <p:cNvPr id="339" name="Google Shape;534;p18"/>
            <p:cNvSpPr/>
            <p:nvPr/>
          </p:nvSpPr>
          <p:spPr>
            <a:xfrm>
              <a:off x="5886720" y="2664720"/>
              <a:ext cx="3644280" cy="3585240"/>
            </a:xfrm>
            <a:prstGeom prst="ellipse">
              <a:avLst/>
            </a:prstGeom>
            <a:solidFill>
              <a:srgbClr val="155b55"/>
            </a:solidFill>
            <a:ln w="0">
              <a:noFill/>
            </a:ln>
            <a:effectLst>
              <a:outerShdw algn="tl" blurRad="228600" dir="5400000" dist="50760" rotWithShape="0">
                <a:srgbClr val="000000">
                  <a:alpha val="55000"/>
                </a:srgbClr>
              </a:outerShdw>
            </a:effectLst>
          </p:spPr>
          <p:style>
            <a:lnRef idx="0"/>
            <a:fillRef idx="0"/>
            <a:effectRef idx="0"/>
            <a:fontRef idx="minor"/>
          </p:style>
        </p:sp>
        <p:sp>
          <p:nvSpPr>
            <p:cNvPr id="340" name="Google Shape;535;p18"/>
            <p:cNvSpPr/>
            <p:nvPr/>
          </p:nvSpPr>
          <p:spPr>
            <a:xfrm>
              <a:off x="6318360" y="3677400"/>
              <a:ext cx="2781000" cy="1707480"/>
            </a:xfrm>
            <a:prstGeom prst="rect">
              <a:avLst/>
            </a:prstGeom>
            <a:noFill/>
            <a:ln w="0">
              <a:noFill/>
            </a:ln>
          </p:spPr>
          <p:style>
            <a:lnRef idx="0"/>
            <a:fillRef idx="0"/>
            <a:effectRef idx="0"/>
            <a:fontRef idx="minor"/>
          </p:style>
          <p:txBody>
            <a:bodyPr lIns="122040" rIns="122040" tIns="122040" bIns="122040" anchor="ctr">
              <a:noAutofit/>
            </a:bodyPr>
            <a:p>
              <a:pPr algn="ctr">
                <a:lnSpc>
                  <a:spcPct val="100000"/>
                </a:lnSpc>
                <a:buNone/>
                <a:tabLst>
                  <a:tab algn="l" pos="0"/>
                </a:tabLst>
              </a:pPr>
              <a:r>
                <a:rPr b="1" lang="fr-FR" sz="1600" spc="-1" strike="noStrike">
                  <a:solidFill>
                    <a:srgbClr val="ffffff"/>
                  </a:solidFill>
                  <a:latin typeface="Roboto"/>
                  <a:ea typeface="Roboto"/>
                </a:rPr>
                <a:t>Santé (maladie, coût des soins…)</a:t>
              </a:r>
              <a:endParaRPr b="0" lang="fr-FR" sz="1600" spc="-1" strike="noStrike">
                <a:latin typeface="Arial"/>
              </a:endParaRPr>
            </a:p>
          </p:txBody>
        </p:sp>
      </p:grpSp>
      <p:sp>
        <p:nvSpPr>
          <p:cNvPr id="341" name="Google Shape;536;p18"/>
          <p:cNvSpPr/>
          <p:nvPr/>
        </p:nvSpPr>
        <p:spPr>
          <a:xfrm>
            <a:off x="6073560" y="1474200"/>
            <a:ext cx="1762560" cy="1386000"/>
          </a:xfrm>
          <a:prstGeom prst="rect">
            <a:avLst/>
          </a:prstGeom>
          <a:noFill/>
          <a:ln w="0">
            <a:noFill/>
          </a:ln>
        </p:spPr>
        <p:style>
          <a:lnRef idx="0"/>
          <a:fillRef idx="0"/>
          <a:effectRef idx="0"/>
          <a:fontRef idx="minor"/>
        </p:style>
        <p:txBody>
          <a:bodyPr lIns="122040" rIns="122040" tIns="122040" bIns="122040" anchor="ctr">
            <a:noAutofit/>
          </a:bodyPr>
          <a:p>
            <a:pPr algn="ctr">
              <a:lnSpc>
                <a:spcPct val="100000"/>
              </a:lnSpc>
              <a:buNone/>
              <a:tabLst>
                <a:tab algn="l" pos="0"/>
              </a:tabLst>
            </a:pPr>
            <a:r>
              <a:rPr b="1" lang="fr-FR" sz="1500" spc="-1" strike="noStrike">
                <a:solidFill>
                  <a:srgbClr val="000000"/>
                </a:solidFill>
                <a:latin typeface="Roboto"/>
                <a:ea typeface="Roboto"/>
              </a:rPr>
              <a:t>Égalité et justice sociale</a:t>
            </a:r>
            <a:endParaRPr b="0" lang="fr-FR" sz="1500" spc="-1" strike="noStrike">
              <a:latin typeface="Arial"/>
            </a:endParaRPr>
          </a:p>
        </p:txBody>
      </p:sp>
    </p:spTree>
  </p:cSld>
  <mc:AlternateContent>
    <mc:Choice Requires="p14">
      <p:transition spd="slow" p14:dur="2000"/>
    </mc:Choice>
    <mc:Fallback>
      <p:transition spd="slow"/>
    </mc:Fallback>
  </mc:AlternateContent>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45" name="Google Shape;371;p2"/>
          <p:cNvSpPr/>
          <p:nvPr/>
        </p:nvSpPr>
        <p:spPr>
          <a:xfrm>
            <a:off x="317880" y="929160"/>
            <a:ext cx="11041200" cy="468360"/>
          </a:xfrm>
          <a:prstGeom prst="rect">
            <a:avLst/>
          </a:prstGeom>
          <a:noFill/>
          <a:ln w="0">
            <a:noFill/>
          </a:ln>
        </p:spPr>
        <p:style>
          <a:lnRef idx="0"/>
          <a:fillRef idx="0"/>
          <a:effectRef idx="0"/>
          <a:fontRef idx="minor"/>
        </p:style>
        <p:txBody>
          <a:bodyPr lIns="90000" rIns="90000" tIns="45000" bIns="45000" anchor="t">
            <a:noAutofit/>
          </a:bodyPr>
          <a:p>
            <a:pPr marL="228600" indent="-228600">
              <a:lnSpc>
                <a:spcPct val="90000"/>
              </a:lnSpc>
              <a:buNone/>
              <a:tabLst>
                <a:tab algn="l" pos="0"/>
              </a:tabLst>
            </a:pPr>
            <a:r>
              <a:rPr b="0" lang="fr-FR" sz="3200" spc="-1" strike="noStrike">
                <a:solidFill>
                  <a:srgbClr val="181717"/>
                </a:solidFill>
                <a:latin typeface="Libre Franklin Medium"/>
                <a:ea typeface="Libre Franklin Medium"/>
              </a:rPr>
              <a:t>Quelques explications pour l’atelier</a:t>
            </a:r>
            <a:endParaRPr b="0" lang="fr-FR" sz="3200" spc="-1" strike="noStrike">
              <a:latin typeface="Arial"/>
            </a:endParaRPr>
          </a:p>
        </p:txBody>
      </p:sp>
      <p:sp>
        <p:nvSpPr>
          <p:cNvPr id="246" name="Google Shape;372;p2"/>
          <p:cNvSpPr/>
          <p:nvPr/>
        </p:nvSpPr>
        <p:spPr>
          <a:xfrm>
            <a:off x="317880" y="1802880"/>
            <a:ext cx="6678360" cy="4689720"/>
          </a:xfrm>
          <a:prstGeom prst="rect">
            <a:avLst/>
          </a:prstGeom>
          <a:noFill/>
          <a:ln w="0">
            <a:noFill/>
          </a:ln>
        </p:spPr>
        <p:style>
          <a:lnRef idx="0"/>
          <a:fillRef idx="0"/>
          <a:effectRef idx="0"/>
          <a:fontRef idx="minor"/>
        </p:style>
        <p:txBody>
          <a:bodyPr lIns="90000" rIns="90000" tIns="45000" bIns="45000" anchor="t">
            <a:noAutofit/>
          </a:bodyPr>
          <a:p>
            <a:pPr marL="457200" indent="-349200" algn="just">
              <a:lnSpc>
                <a:spcPct val="100000"/>
              </a:lnSpc>
              <a:buClr>
                <a:srgbClr val="181717"/>
              </a:buClr>
              <a:buFont typeface="Albert Sans"/>
              <a:buChar char="●"/>
            </a:pPr>
            <a:r>
              <a:rPr b="0" lang="fr-FR" sz="1900" spc="-1" strike="noStrike">
                <a:solidFill>
                  <a:srgbClr val="181717"/>
                </a:solidFill>
                <a:latin typeface="Albert Sans"/>
                <a:ea typeface="Albert Sans"/>
              </a:rPr>
              <a:t>Un atelier d’une heure pour communiquer sur la ZFE</a:t>
            </a:r>
            <a:endParaRPr b="0" lang="fr-FR" sz="1900" spc="-1" strike="noStrike">
              <a:latin typeface="Arial"/>
            </a:endParaRPr>
          </a:p>
          <a:p>
            <a:pPr marL="457200" algn="just">
              <a:lnSpc>
                <a:spcPct val="100000"/>
              </a:lnSpc>
              <a:buNone/>
              <a:tabLst>
                <a:tab algn="l" pos="0"/>
              </a:tabLst>
            </a:pPr>
            <a:endParaRPr b="0" lang="fr-FR" sz="1900" spc="-1" strike="noStrike">
              <a:latin typeface="Arial"/>
            </a:endParaRPr>
          </a:p>
          <a:p>
            <a:pPr marL="457200" indent="-349200" algn="just">
              <a:lnSpc>
                <a:spcPct val="100000"/>
              </a:lnSpc>
              <a:buClr>
                <a:srgbClr val="181717"/>
              </a:buClr>
              <a:buFont typeface="Albert Sans"/>
              <a:buChar char="●"/>
              <a:tabLst>
                <a:tab algn="l" pos="0"/>
              </a:tabLst>
            </a:pPr>
            <a:r>
              <a:rPr b="0" lang="fr-FR" sz="1900" spc="-1" strike="noStrike">
                <a:solidFill>
                  <a:srgbClr val="181717"/>
                </a:solidFill>
                <a:latin typeface="Albert Sans"/>
                <a:ea typeface="Albert Sans"/>
              </a:rPr>
              <a:t>Un programme dense qui ne permet pas de répondre directement aux questions en grand groupe : notez vos questions au fur et à mesure, vous recevrez les réponses sous forme de FAQ par mail dans quelques jours </a:t>
            </a:r>
            <a:endParaRPr b="0" lang="fr-FR" sz="1900" spc="-1" strike="noStrike">
              <a:latin typeface="Arial"/>
            </a:endParaRPr>
          </a:p>
          <a:p>
            <a:pPr marL="457200" algn="just">
              <a:lnSpc>
                <a:spcPct val="100000"/>
              </a:lnSpc>
              <a:buNone/>
              <a:tabLst>
                <a:tab algn="l" pos="0"/>
              </a:tabLst>
            </a:pPr>
            <a:endParaRPr b="0" lang="fr-FR" sz="1900" spc="-1" strike="noStrike">
              <a:latin typeface="Arial"/>
            </a:endParaRPr>
          </a:p>
          <a:p>
            <a:pPr marL="457200" indent="-349200" algn="just">
              <a:lnSpc>
                <a:spcPct val="100000"/>
              </a:lnSpc>
              <a:buClr>
                <a:srgbClr val="181717"/>
              </a:buClr>
              <a:buFont typeface="Albert Sans"/>
              <a:buChar char="●"/>
              <a:tabLst>
                <a:tab algn="l" pos="0"/>
              </a:tabLst>
            </a:pPr>
            <a:r>
              <a:rPr b="0" lang="fr-FR" sz="1900" spc="-1" strike="noStrike">
                <a:solidFill>
                  <a:srgbClr val="181717"/>
                </a:solidFill>
                <a:latin typeface="Albert Sans"/>
                <a:ea typeface="Albert Sans"/>
              </a:rPr>
              <a:t>Des activités participatives vous seront proposées, elles ne durent que quelques minutes : essayez de jouer le jeu pour respecter le timing </a:t>
            </a:r>
            <a:endParaRPr b="0" lang="fr-FR" sz="1900" spc="-1" strike="noStrike">
              <a:latin typeface="Arial"/>
            </a:endParaRPr>
          </a:p>
          <a:p>
            <a:pPr marL="457200" algn="just">
              <a:lnSpc>
                <a:spcPct val="100000"/>
              </a:lnSpc>
              <a:buNone/>
              <a:tabLst>
                <a:tab algn="l" pos="0"/>
              </a:tabLst>
            </a:pPr>
            <a:endParaRPr b="0" lang="fr-FR" sz="1900" spc="-1" strike="noStrike">
              <a:latin typeface="Arial"/>
            </a:endParaRPr>
          </a:p>
          <a:p>
            <a:pPr marL="457200" indent="-349200" algn="just">
              <a:lnSpc>
                <a:spcPct val="100000"/>
              </a:lnSpc>
              <a:buClr>
                <a:srgbClr val="181717"/>
              </a:buClr>
              <a:buFont typeface="Albert Sans"/>
              <a:buChar char="●"/>
              <a:tabLst>
                <a:tab algn="l" pos="0"/>
              </a:tabLst>
            </a:pPr>
            <a:r>
              <a:rPr b="0" lang="fr-FR" sz="1900" spc="-1" strike="noStrike">
                <a:solidFill>
                  <a:srgbClr val="181717"/>
                </a:solidFill>
                <a:latin typeface="Albert Sans"/>
                <a:ea typeface="Albert Sans"/>
              </a:rPr>
              <a:t>Un atelier “immersif” : essayez de rester attentifs, sans ordinateurs ou smartphones pour pouvoir vivre l’expérience !</a:t>
            </a:r>
            <a:endParaRPr b="0" lang="fr-FR" sz="1900" spc="-1" strike="noStrike">
              <a:latin typeface="Arial"/>
            </a:endParaRPr>
          </a:p>
          <a:p>
            <a:pPr algn="just">
              <a:lnSpc>
                <a:spcPct val="100000"/>
              </a:lnSpc>
              <a:buNone/>
              <a:tabLst>
                <a:tab algn="l" pos="0"/>
              </a:tabLst>
            </a:pPr>
            <a:endParaRPr b="0" lang="fr-FR" sz="1900" spc="-1" strike="noStrike">
              <a:latin typeface="Arial"/>
            </a:endParaRPr>
          </a:p>
        </p:txBody>
      </p:sp>
      <p:pic>
        <p:nvPicPr>
          <p:cNvPr id="247" name="Google Shape;373;p2" descr=""/>
          <p:cNvPicPr/>
          <p:nvPr/>
        </p:nvPicPr>
        <p:blipFill>
          <a:blip r:embed="rId1"/>
          <a:stretch/>
        </p:blipFill>
        <p:spPr>
          <a:xfrm>
            <a:off x="7443720" y="1940760"/>
            <a:ext cx="4413600" cy="4413600"/>
          </a:xfrm>
          <a:prstGeom prst="rect">
            <a:avLst/>
          </a:prstGeom>
          <a:ln w="0">
            <a:noFill/>
          </a:ln>
        </p:spPr>
      </p:pic>
    </p:spTree>
  </p:cSld>
  <mc:AlternateContent>
    <mc:Choice Requires="p14">
      <p:transition spd="slow" p14:dur="2000"/>
    </mc:Choice>
    <mc:Fallback>
      <p:transition spd="slow"/>
    </mc:Fallback>
  </mc:AlternateContent>
</p:sld>
</file>

<file path=ppt/slides/slide2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42" name="PlaceHolder 1"/>
          <p:cNvSpPr>
            <a:spLocks noGrp="1"/>
          </p:cNvSpPr>
          <p:nvPr>
            <p:ph type="title"/>
          </p:nvPr>
        </p:nvSpPr>
        <p:spPr>
          <a:xfrm>
            <a:off x="1163520" y="2620080"/>
            <a:ext cx="9860400" cy="804240"/>
          </a:xfrm>
          <a:prstGeom prst="rect">
            <a:avLst/>
          </a:prstGeom>
          <a:noFill/>
          <a:ln w="0">
            <a:noFill/>
          </a:ln>
        </p:spPr>
        <p:txBody>
          <a:bodyPr lIns="274320" rIns="274320" tIns="45000" bIns="45000" anchor="ctr">
            <a:noAutofit/>
          </a:bodyPr>
          <a:p>
            <a:pPr algn="ctr">
              <a:lnSpc>
                <a:spcPct val="90000"/>
              </a:lnSpc>
              <a:buNone/>
              <a:tabLst>
                <a:tab algn="l" pos="0"/>
              </a:tabLst>
            </a:pPr>
            <a:r>
              <a:rPr b="0" lang="fr-FR" sz="4000" spc="-1" strike="noStrike">
                <a:solidFill>
                  <a:srgbClr val="ffffff"/>
                </a:solidFill>
                <a:latin typeface="Libre Franklin SemiBold"/>
                <a:ea typeface="Libre Franklin SemiBold"/>
              </a:rPr>
              <a:t>La ZFE en question</a:t>
            </a:r>
            <a:endParaRPr b="0" lang="fr-FR" sz="4000" spc="-1" strike="noStrike">
              <a:latin typeface="Arial"/>
            </a:endParaRPr>
          </a:p>
        </p:txBody>
      </p:sp>
    </p:spTree>
  </p:cSld>
  <mc:AlternateContent>
    <mc:Choice Requires="p14">
      <p:transition spd="slow" p14:dur="2000"/>
    </mc:Choice>
    <mc:Fallback>
      <p:transition spd="slow"/>
    </mc:Fallback>
  </mc:AlternateContent>
</p:sld>
</file>

<file path=ppt/slides/slide2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43" name="PlaceHolder 1"/>
          <p:cNvSpPr>
            <a:spLocks noGrp="1"/>
          </p:cNvSpPr>
          <p:nvPr>
            <p:ph/>
          </p:nvPr>
        </p:nvSpPr>
        <p:spPr>
          <a:xfrm>
            <a:off x="831600" y="2359440"/>
            <a:ext cx="8645760" cy="4416120"/>
          </a:xfrm>
          <a:prstGeom prst="rect">
            <a:avLst/>
          </a:prstGeom>
          <a:noFill/>
          <a:ln w="0">
            <a:noFill/>
          </a:ln>
        </p:spPr>
        <p:txBody>
          <a:bodyPr lIns="0" rIns="0" tIns="0" bIns="0" anchor="t">
            <a:noAutofit/>
          </a:bodyPr>
          <a:p>
            <a:pPr algn="just">
              <a:lnSpc>
                <a:spcPct val="70000"/>
              </a:lnSpc>
              <a:buNone/>
              <a:tabLst>
                <a:tab algn="l" pos="0"/>
              </a:tabLst>
            </a:pPr>
            <a:r>
              <a:rPr b="0" lang="fr-FR" sz="1800" spc="-1" strike="noStrike">
                <a:solidFill>
                  <a:srgbClr val="000000"/>
                </a:solidFill>
                <a:latin typeface="Albert Sans"/>
                <a:ea typeface="Albert Sans"/>
              </a:rPr>
              <a:t>Les particuliers sont sur-responsabilisés, il faudrait surtout demander aux industriels et aux agriculteurs de faire des efforts pour améliorer la qualité de l’air </a:t>
            </a:r>
            <a:endParaRPr b="0" lang="fr-FR" sz="1800" spc="-1" strike="noStrike">
              <a:latin typeface="Arial"/>
            </a:endParaRPr>
          </a:p>
          <a:p>
            <a:pPr algn="just">
              <a:lnSpc>
                <a:spcPct val="70000"/>
              </a:lnSpc>
              <a:spcBef>
                <a:spcPts val="1001"/>
              </a:spcBef>
              <a:buNone/>
              <a:tabLst>
                <a:tab algn="l" pos="0"/>
              </a:tabLst>
            </a:pPr>
            <a:endParaRPr b="0" lang="fr-FR" sz="1800" spc="-1" strike="noStrike">
              <a:latin typeface="Arial"/>
            </a:endParaRPr>
          </a:p>
          <a:p>
            <a:pPr algn="just">
              <a:lnSpc>
                <a:spcPct val="70000"/>
              </a:lnSpc>
              <a:spcBef>
                <a:spcPts val="1001"/>
              </a:spcBef>
              <a:buNone/>
              <a:tabLst>
                <a:tab algn="l" pos="0"/>
              </a:tabLst>
            </a:pPr>
            <a:r>
              <a:rPr b="0" lang="fr-FR" sz="1800" spc="-1" strike="noStrike">
                <a:solidFill>
                  <a:srgbClr val="000000"/>
                </a:solidFill>
                <a:latin typeface="Albert Sans"/>
                <a:ea typeface="Albert Sans"/>
              </a:rPr>
              <a:t>La ZFE est une mesure qui ne va pas assez loin, il est temps de s’engager pour la réduction réelle de la place des voitures en ville</a:t>
            </a:r>
            <a:endParaRPr b="0" lang="fr-FR" sz="1800" spc="-1" strike="noStrike">
              <a:latin typeface="Arial"/>
            </a:endParaRPr>
          </a:p>
          <a:p>
            <a:pPr algn="just">
              <a:lnSpc>
                <a:spcPct val="70000"/>
              </a:lnSpc>
              <a:spcBef>
                <a:spcPts val="1001"/>
              </a:spcBef>
              <a:buNone/>
              <a:tabLst>
                <a:tab algn="l" pos="0"/>
              </a:tabLst>
            </a:pPr>
            <a:endParaRPr b="0" lang="fr-FR" sz="1800" spc="-1" strike="noStrike">
              <a:latin typeface="Arial"/>
            </a:endParaRPr>
          </a:p>
          <a:p>
            <a:pPr algn="just">
              <a:lnSpc>
                <a:spcPct val="70000"/>
              </a:lnSpc>
              <a:spcBef>
                <a:spcPts val="1001"/>
              </a:spcBef>
              <a:buNone/>
              <a:tabLst>
                <a:tab algn="l" pos="0"/>
              </a:tabLst>
            </a:pPr>
            <a:r>
              <a:rPr b="0" lang="fr-FR" sz="1800" spc="-1" strike="noStrike">
                <a:solidFill>
                  <a:srgbClr val="000000"/>
                </a:solidFill>
                <a:latin typeface="Albert Sans"/>
                <a:ea typeface="Albert Sans"/>
              </a:rPr>
              <a:t>La ZFE est une mesure injuste, qui pénalise les personnes les moins aisées </a:t>
            </a:r>
            <a:endParaRPr b="0" lang="fr-FR" sz="1800" spc="-1" strike="noStrike">
              <a:latin typeface="Arial"/>
            </a:endParaRPr>
          </a:p>
          <a:p>
            <a:pPr algn="just">
              <a:lnSpc>
                <a:spcPct val="70000"/>
              </a:lnSpc>
              <a:spcBef>
                <a:spcPts val="1001"/>
              </a:spcBef>
              <a:buNone/>
              <a:tabLst>
                <a:tab algn="l" pos="0"/>
              </a:tabLst>
            </a:pPr>
            <a:endParaRPr b="0" lang="fr-FR" sz="1800" spc="-1" strike="noStrike">
              <a:latin typeface="Arial"/>
            </a:endParaRPr>
          </a:p>
          <a:p>
            <a:pPr algn="just">
              <a:lnSpc>
                <a:spcPct val="70000"/>
              </a:lnSpc>
              <a:spcBef>
                <a:spcPts val="1001"/>
              </a:spcBef>
              <a:buNone/>
              <a:tabLst>
                <a:tab algn="l" pos="0"/>
              </a:tabLst>
            </a:pPr>
            <a:r>
              <a:rPr b="0" lang="fr-FR" sz="1800" spc="-1" strike="noStrike">
                <a:solidFill>
                  <a:srgbClr val="000000"/>
                </a:solidFill>
                <a:latin typeface="Albert Sans"/>
                <a:ea typeface="Albert Sans"/>
              </a:rPr>
              <a:t>La ZFE est une mesure autoritaire, il serait préférable de ne pas contraindre la population et de laisser le choix aux citoyens</a:t>
            </a:r>
            <a:endParaRPr b="0" lang="fr-FR" sz="1800" spc="-1" strike="noStrike">
              <a:latin typeface="Arial"/>
            </a:endParaRPr>
          </a:p>
          <a:p>
            <a:pPr algn="just">
              <a:lnSpc>
                <a:spcPct val="70000"/>
              </a:lnSpc>
              <a:spcBef>
                <a:spcPts val="1001"/>
              </a:spcBef>
              <a:buNone/>
              <a:tabLst>
                <a:tab algn="l" pos="0"/>
              </a:tabLst>
            </a:pPr>
            <a:endParaRPr b="0" lang="fr-FR" sz="1800" spc="-1" strike="noStrike">
              <a:latin typeface="Arial"/>
            </a:endParaRPr>
          </a:p>
          <a:p>
            <a:pPr algn="just">
              <a:lnSpc>
                <a:spcPct val="70000"/>
              </a:lnSpc>
              <a:spcBef>
                <a:spcPts val="1001"/>
              </a:spcBef>
              <a:buNone/>
              <a:tabLst>
                <a:tab algn="l" pos="0"/>
              </a:tabLst>
            </a:pPr>
            <a:r>
              <a:rPr b="0" lang="fr-FR" sz="1800" spc="-1" strike="noStrike">
                <a:solidFill>
                  <a:srgbClr val="000000"/>
                </a:solidFill>
                <a:latin typeface="Albert Sans"/>
                <a:ea typeface="Albert Sans"/>
              </a:rPr>
              <a:t>La ZFE nécessite d’être bien acceptée par les gens pour être mise en place</a:t>
            </a:r>
            <a:endParaRPr b="0" lang="fr-FR" sz="1800" spc="-1" strike="noStrike">
              <a:latin typeface="Arial"/>
            </a:endParaRPr>
          </a:p>
          <a:p>
            <a:pPr algn="just">
              <a:lnSpc>
                <a:spcPct val="70000"/>
              </a:lnSpc>
              <a:spcBef>
                <a:spcPts val="1001"/>
              </a:spcBef>
              <a:buNone/>
              <a:tabLst>
                <a:tab algn="l" pos="0"/>
              </a:tabLst>
            </a:pPr>
            <a:endParaRPr b="0" lang="fr-FR" sz="1800" spc="-1" strike="noStrike">
              <a:latin typeface="Arial"/>
            </a:endParaRPr>
          </a:p>
          <a:p>
            <a:pPr algn="just">
              <a:lnSpc>
                <a:spcPct val="70000"/>
              </a:lnSpc>
              <a:spcBef>
                <a:spcPts val="1001"/>
              </a:spcBef>
              <a:buNone/>
              <a:tabLst>
                <a:tab algn="l" pos="0"/>
              </a:tabLst>
            </a:pPr>
            <a:r>
              <a:rPr b="0" lang="fr-FR" sz="1800" spc="-1" strike="noStrike">
                <a:solidFill>
                  <a:srgbClr val="000000"/>
                </a:solidFill>
                <a:latin typeface="Albert Sans"/>
                <a:ea typeface="Albert Sans"/>
              </a:rPr>
              <a:t>Pour que la ZFE soit acceptée, il est nécessaire d’offrir des alternatives aux habitants et de les accompagner dans la transition</a:t>
            </a:r>
            <a:endParaRPr b="0" lang="fr-FR" sz="1800" spc="-1" strike="noStrike">
              <a:latin typeface="Arial"/>
            </a:endParaRPr>
          </a:p>
        </p:txBody>
      </p:sp>
      <p:sp>
        <p:nvSpPr>
          <p:cNvPr id="344" name="Google Shape;547;p20"/>
          <p:cNvSpPr/>
          <p:nvPr/>
        </p:nvSpPr>
        <p:spPr>
          <a:xfrm>
            <a:off x="325800" y="391680"/>
            <a:ext cx="9151200" cy="636840"/>
          </a:xfrm>
          <a:prstGeom prst="rect">
            <a:avLst/>
          </a:prstGeom>
          <a:noFill/>
          <a:ln w="0">
            <a:noFill/>
          </a:ln>
        </p:spPr>
        <p:style>
          <a:lnRef idx="0"/>
          <a:fillRef idx="0"/>
          <a:effectRef idx="0"/>
          <a:fontRef idx="minor"/>
        </p:style>
        <p:txBody>
          <a:bodyPr lIns="90000" rIns="90000" tIns="45000" bIns="45000" anchor="t">
            <a:noAutofit/>
          </a:bodyPr>
          <a:p>
            <a:pPr>
              <a:lnSpc>
                <a:spcPct val="90000"/>
              </a:lnSpc>
              <a:buNone/>
              <a:tabLst>
                <a:tab algn="l" pos="0"/>
              </a:tabLst>
            </a:pPr>
            <a:r>
              <a:rPr b="0" lang="fr-FR" sz="3200" spc="-1" strike="noStrike">
                <a:solidFill>
                  <a:srgbClr val="181717"/>
                </a:solidFill>
                <a:latin typeface="Monda"/>
                <a:ea typeface="Monda"/>
              </a:rPr>
              <a:t>Quels questionnements ça soulève ?</a:t>
            </a:r>
            <a:endParaRPr b="0" lang="fr-FR" sz="3200" spc="-1" strike="noStrike">
              <a:latin typeface="Arial"/>
            </a:endParaRPr>
          </a:p>
        </p:txBody>
      </p:sp>
      <p:sp>
        <p:nvSpPr>
          <p:cNvPr id="345" name="Google Shape;548;p20"/>
          <p:cNvSpPr/>
          <p:nvPr/>
        </p:nvSpPr>
        <p:spPr>
          <a:xfrm>
            <a:off x="325800" y="2183760"/>
            <a:ext cx="351000" cy="385560"/>
          </a:xfrm>
          <a:prstGeom prst="ellipse">
            <a:avLst/>
          </a:prstGeom>
          <a:solidFill>
            <a:srgbClr val="d0e0e3"/>
          </a:solidFill>
          <a:ln w="9525">
            <a:solidFill>
              <a:srgbClr val="d0e0e3"/>
            </a:solidFill>
            <a:round/>
          </a:ln>
        </p:spPr>
        <p:style>
          <a:lnRef idx="0"/>
          <a:fillRef idx="0"/>
          <a:effectRef idx="0"/>
          <a:fontRef idx="minor"/>
        </p:style>
        <p:txBody>
          <a:bodyPr lIns="90000" rIns="90000" tIns="273600" bIns="273600" anchor="ctr">
            <a:noAutofit/>
          </a:bodyPr>
          <a:p>
            <a:pPr algn="ctr">
              <a:lnSpc>
                <a:spcPct val="100000"/>
              </a:lnSpc>
              <a:buNone/>
              <a:tabLst>
                <a:tab algn="l" pos="0"/>
              </a:tabLst>
            </a:pPr>
            <a:r>
              <a:rPr b="0" lang="fr-FR" sz="1400" spc="-1" strike="noStrike">
                <a:solidFill>
                  <a:srgbClr val="000000"/>
                </a:solidFill>
                <a:latin typeface="Arial"/>
                <a:ea typeface="Arial"/>
              </a:rPr>
              <a:t>1</a:t>
            </a:r>
            <a:endParaRPr b="0" lang="fr-FR" sz="1400" spc="-1" strike="noStrike">
              <a:latin typeface="Arial"/>
            </a:endParaRPr>
          </a:p>
        </p:txBody>
      </p:sp>
      <p:sp>
        <p:nvSpPr>
          <p:cNvPr id="346" name="Google Shape;549;p20"/>
          <p:cNvSpPr/>
          <p:nvPr/>
        </p:nvSpPr>
        <p:spPr>
          <a:xfrm>
            <a:off x="325800" y="3148200"/>
            <a:ext cx="351000" cy="385560"/>
          </a:xfrm>
          <a:prstGeom prst="ellipse">
            <a:avLst/>
          </a:prstGeom>
          <a:solidFill>
            <a:srgbClr val="d0e0e3"/>
          </a:solidFill>
          <a:ln w="9525">
            <a:solidFill>
              <a:srgbClr val="d0e0e3"/>
            </a:solidFill>
            <a:round/>
          </a:ln>
        </p:spPr>
        <p:style>
          <a:lnRef idx="0"/>
          <a:fillRef idx="0"/>
          <a:effectRef idx="0"/>
          <a:fontRef idx="minor"/>
        </p:style>
        <p:txBody>
          <a:bodyPr lIns="90000" rIns="90000" tIns="273600" bIns="273600" anchor="ctr">
            <a:noAutofit/>
          </a:bodyPr>
          <a:p>
            <a:pPr algn="ctr">
              <a:lnSpc>
                <a:spcPct val="100000"/>
              </a:lnSpc>
              <a:buNone/>
              <a:tabLst>
                <a:tab algn="l" pos="0"/>
              </a:tabLst>
            </a:pPr>
            <a:r>
              <a:rPr b="0" lang="fr-FR" sz="1400" spc="-1" strike="noStrike">
                <a:solidFill>
                  <a:srgbClr val="000000"/>
                </a:solidFill>
                <a:latin typeface="Arial"/>
                <a:ea typeface="Arial"/>
              </a:rPr>
              <a:t>2</a:t>
            </a:r>
            <a:endParaRPr b="0" lang="fr-FR" sz="1400" spc="-1" strike="noStrike">
              <a:latin typeface="Arial"/>
            </a:endParaRPr>
          </a:p>
        </p:txBody>
      </p:sp>
      <p:sp>
        <p:nvSpPr>
          <p:cNvPr id="347" name="Google Shape;550;p20"/>
          <p:cNvSpPr/>
          <p:nvPr/>
        </p:nvSpPr>
        <p:spPr>
          <a:xfrm>
            <a:off x="325800" y="3897360"/>
            <a:ext cx="351000" cy="385560"/>
          </a:xfrm>
          <a:prstGeom prst="ellipse">
            <a:avLst/>
          </a:prstGeom>
          <a:solidFill>
            <a:srgbClr val="d0e0e3"/>
          </a:solidFill>
          <a:ln w="9525">
            <a:solidFill>
              <a:srgbClr val="d0e0e3"/>
            </a:solidFill>
            <a:round/>
          </a:ln>
        </p:spPr>
        <p:style>
          <a:lnRef idx="0"/>
          <a:fillRef idx="0"/>
          <a:effectRef idx="0"/>
          <a:fontRef idx="minor"/>
        </p:style>
        <p:txBody>
          <a:bodyPr lIns="90000" rIns="90000" tIns="273600" bIns="273600" anchor="ctr">
            <a:noAutofit/>
          </a:bodyPr>
          <a:p>
            <a:pPr algn="ctr">
              <a:lnSpc>
                <a:spcPct val="100000"/>
              </a:lnSpc>
              <a:buNone/>
              <a:tabLst>
                <a:tab algn="l" pos="0"/>
              </a:tabLst>
            </a:pPr>
            <a:r>
              <a:rPr b="0" lang="fr-FR" sz="1400" spc="-1" strike="noStrike">
                <a:solidFill>
                  <a:srgbClr val="000000"/>
                </a:solidFill>
                <a:latin typeface="Arial"/>
                <a:ea typeface="Arial"/>
              </a:rPr>
              <a:t>3</a:t>
            </a:r>
            <a:endParaRPr b="0" lang="fr-FR" sz="1400" spc="-1" strike="noStrike">
              <a:latin typeface="Arial"/>
            </a:endParaRPr>
          </a:p>
        </p:txBody>
      </p:sp>
      <p:sp>
        <p:nvSpPr>
          <p:cNvPr id="348" name="Google Shape;551;p20"/>
          <p:cNvSpPr/>
          <p:nvPr/>
        </p:nvSpPr>
        <p:spPr>
          <a:xfrm>
            <a:off x="325800" y="4646880"/>
            <a:ext cx="351000" cy="385560"/>
          </a:xfrm>
          <a:prstGeom prst="ellipse">
            <a:avLst/>
          </a:prstGeom>
          <a:solidFill>
            <a:srgbClr val="d0e0e3"/>
          </a:solidFill>
          <a:ln w="9525">
            <a:solidFill>
              <a:srgbClr val="d0e0e3"/>
            </a:solidFill>
            <a:round/>
          </a:ln>
        </p:spPr>
        <p:style>
          <a:lnRef idx="0"/>
          <a:fillRef idx="0"/>
          <a:effectRef idx="0"/>
          <a:fontRef idx="minor"/>
        </p:style>
        <p:txBody>
          <a:bodyPr lIns="90000" rIns="90000" tIns="273600" bIns="273600" anchor="ctr">
            <a:noAutofit/>
          </a:bodyPr>
          <a:p>
            <a:pPr algn="ctr">
              <a:lnSpc>
                <a:spcPct val="100000"/>
              </a:lnSpc>
              <a:buNone/>
              <a:tabLst>
                <a:tab algn="l" pos="0"/>
              </a:tabLst>
            </a:pPr>
            <a:r>
              <a:rPr b="0" lang="fr-FR" sz="1400" spc="-1" strike="noStrike">
                <a:solidFill>
                  <a:srgbClr val="000000"/>
                </a:solidFill>
                <a:latin typeface="Arial"/>
                <a:ea typeface="Arial"/>
              </a:rPr>
              <a:t>4</a:t>
            </a:r>
            <a:endParaRPr b="0" lang="fr-FR" sz="1400" spc="-1" strike="noStrike">
              <a:latin typeface="Arial"/>
            </a:endParaRPr>
          </a:p>
        </p:txBody>
      </p:sp>
      <p:sp>
        <p:nvSpPr>
          <p:cNvPr id="349" name="Google Shape;552;p20"/>
          <p:cNvSpPr/>
          <p:nvPr/>
        </p:nvSpPr>
        <p:spPr>
          <a:xfrm>
            <a:off x="325800" y="5299200"/>
            <a:ext cx="351000" cy="385560"/>
          </a:xfrm>
          <a:prstGeom prst="ellipse">
            <a:avLst/>
          </a:prstGeom>
          <a:solidFill>
            <a:srgbClr val="d0e0e3"/>
          </a:solidFill>
          <a:ln w="9525">
            <a:solidFill>
              <a:srgbClr val="d0e0e3"/>
            </a:solidFill>
            <a:round/>
          </a:ln>
        </p:spPr>
        <p:style>
          <a:lnRef idx="0"/>
          <a:fillRef idx="0"/>
          <a:effectRef idx="0"/>
          <a:fontRef idx="minor"/>
        </p:style>
        <p:txBody>
          <a:bodyPr lIns="90000" rIns="90000" tIns="273600" bIns="273600" anchor="ctr">
            <a:noAutofit/>
          </a:bodyPr>
          <a:p>
            <a:pPr algn="ctr">
              <a:lnSpc>
                <a:spcPct val="100000"/>
              </a:lnSpc>
              <a:buNone/>
              <a:tabLst>
                <a:tab algn="l" pos="0"/>
              </a:tabLst>
            </a:pPr>
            <a:r>
              <a:rPr b="0" lang="fr-FR" sz="1400" spc="-1" strike="noStrike">
                <a:solidFill>
                  <a:srgbClr val="000000"/>
                </a:solidFill>
                <a:latin typeface="Arial"/>
                <a:ea typeface="Arial"/>
              </a:rPr>
              <a:t>5</a:t>
            </a:r>
            <a:endParaRPr b="0" lang="fr-FR" sz="1400" spc="-1" strike="noStrike">
              <a:latin typeface="Arial"/>
            </a:endParaRPr>
          </a:p>
        </p:txBody>
      </p:sp>
      <p:sp>
        <p:nvSpPr>
          <p:cNvPr id="350" name="Google Shape;553;p20"/>
          <p:cNvSpPr/>
          <p:nvPr/>
        </p:nvSpPr>
        <p:spPr>
          <a:xfrm>
            <a:off x="325800" y="6062400"/>
            <a:ext cx="351000" cy="385560"/>
          </a:xfrm>
          <a:prstGeom prst="ellipse">
            <a:avLst/>
          </a:prstGeom>
          <a:solidFill>
            <a:srgbClr val="d0e0e3"/>
          </a:solidFill>
          <a:ln w="9525">
            <a:solidFill>
              <a:srgbClr val="d0e0e3"/>
            </a:solidFill>
            <a:round/>
          </a:ln>
        </p:spPr>
        <p:style>
          <a:lnRef idx="0"/>
          <a:fillRef idx="0"/>
          <a:effectRef idx="0"/>
          <a:fontRef idx="minor"/>
        </p:style>
        <p:txBody>
          <a:bodyPr lIns="90000" rIns="90000" tIns="273600" bIns="273600" anchor="ctr">
            <a:noAutofit/>
          </a:bodyPr>
          <a:p>
            <a:pPr algn="ctr">
              <a:lnSpc>
                <a:spcPct val="100000"/>
              </a:lnSpc>
              <a:buNone/>
              <a:tabLst>
                <a:tab algn="l" pos="0"/>
              </a:tabLst>
            </a:pPr>
            <a:r>
              <a:rPr b="0" lang="fr-FR" sz="1400" spc="-1" strike="noStrike">
                <a:solidFill>
                  <a:srgbClr val="000000"/>
                </a:solidFill>
                <a:latin typeface="Arial"/>
                <a:ea typeface="Arial"/>
              </a:rPr>
              <a:t>6</a:t>
            </a:r>
            <a:endParaRPr b="0" lang="fr-FR" sz="1400" spc="-1" strike="noStrike">
              <a:latin typeface="Arial"/>
            </a:endParaRPr>
          </a:p>
        </p:txBody>
      </p:sp>
      <p:sp>
        <p:nvSpPr>
          <p:cNvPr id="351" name="Google Shape;554;p20"/>
          <p:cNvSpPr/>
          <p:nvPr/>
        </p:nvSpPr>
        <p:spPr>
          <a:xfrm>
            <a:off x="325800" y="1107720"/>
            <a:ext cx="7352640" cy="636840"/>
          </a:xfrm>
          <a:prstGeom prst="rect">
            <a:avLst/>
          </a:prstGeom>
          <a:noFill/>
          <a:ln w="0">
            <a:noFill/>
          </a:ln>
        </p:spPr>
        <p:style>
          <a:lnRef idx="0"/>
          <a:fillRef idx="0"/>
          <a:effectRef idx="0"/>
          <a:fontRef idx="minor"/>
        </p:style>
        <p:txBody>
          <a:bodyPr lIns="90000" rIns="90000" tIns="45000" bIns="45000" anchor="t">
            <a:noAutofit/>
          </a:bodyPr>
          <a:p>
            <a:pPr algn="just">
              <a:lnSpc>
                <a:spcPct val="100000"/>
              </a:lnSpc>
              <a:buNone/>
              <a:tabLst>
                <a:tab algn="l" pos="0"/>
              </a:tabLst>
            </a:pPr>
            <a:r>
              <a:rPr b="1" lang="fr-FR" sz="1900" spc="-1" strike="noStrike">
                <a:solidFill>
                  <a:srgbClr val="181717"/>
                </a:solidFill>
                <a:latin typeface="Albert Sans"/>
                <a:ea typeface="Albert Sans"/>
              </a:rPr>
              <a:t>Prenez les cartons devant vous pour dire si vous êtes d’accord ou non avec ces affirmations :</a:t>
            </a:r>
            <a:endParaRPr b="0" lang="fr-FR" sz="1900" spc="-1" strike="noStrike">
              <a:latin typeface="Arial"/>
            </a:endParaRPr>
          </a:p>
        </p:txBody>
      </p:sp>
      <p:pic>
        <p:nvPicPr>
          <p:cNvPr id="352" name="Google Shape;555;p20" descr="Pack de personnes plates posant des questions"/>
          <p:cNvPicPr/>
          <p:nvPr/>
        </p:nvPicPr>
        <p:blipFill>
          <a:blip r:embed="rId1"/>
          <a:srcRect l="7028" t="13440" r="7034" b="9087"/>
          <a:stretch/>
        </p:blipFill>
        <p:spPr>
          <a:xfrm>
            <a:off x="9480600" y="0"/>
            <a:ext cx="2613960" cy="2356200"/>
          </a:xfrm>
          <a:prstGeom prst="rect">
            <a:avLst/>
          </a:prstGeom>
          <a:ln w="0">
            <a:noFill/>
          </a:ln>
        </p:spPr>
      </p:pic>
      <p:sp>
        <p:nvSpPr>
          <p:cNvPr id="353" name="Google Shape;556;p20"/>
          <p:cNvSpPr/>
          <p:nvPr/>
        </p:nvSpPr>
        <p:spPr>
          <a:xfrm>
            <a:off x="10260000" y="3163320"/>
            <a:ext cx="1797480" cy="1041480"/>
          </a:xfrm>
          <a:prstGeom prst="rect">
            <a:avLst/>
          </a:prstGeom>
          <a:solidFill>
            <a:schemeClr val="accent6"/>
          </a:solidFill>
          <a:ln w="0">
            <a:noFill/>
          </a:ln>
        </p:spPr>
        <p:style>
          <a:lnRef idx="0"/>
          <a:fillRef idx="0"/>
          <a:effectRef idx="0"/>
          <a:fontRef idx="minor"/>
        </p:style>
        <p:txBody>
          <a:bodyPr lIns="90000" rIns="90000" tIns="91440" bIns="91440" anchor="ctr">
            <a:noAutofit/>
          </a:bodyPr>
          <a:p>
            <a:pPr algn="ctr">
              <a:lnSpc>
                <a:spcPct val="100000"/>
              </a:lnSpc>
              <a:buNone/>
              <a:tabLst>
                <a:tab algn="l" pos="0"/>
              </a:tabLst>
            </a:pPr>
            <a:r>
              <a:rPr b="0" lang="fr-FR" sz="1800" spc="-1" strike="noStrike">
                <a:solidFill>
                  <a:srgbClr val="ffffff"/>
                </a:solidFill>
                <a:latin typeface="Arial"/>
                <a:ea typeface="Arial"/>
              </a:rPr>
              <a:t>D’accord</a:t>
            </a:r>
            <a:endParaRPr b="0" lang="fr-FR" sz="1800" spc="-1" strike="noStrike">
              <a:latin typeface="Arial"/>
            </a:endParaRPr>
          </a:p>
        </p:txBody>
      </p:sp>
      <p:sp>
        <p:nvSpPr>
          <p:cNvPr id="354" name="Google Shape;557;p20"/>
          <p:cNvSpPr/>
          <p:nvPr/>
        </p:nvSpPr>
        <p:spPr>
          <a:xfrm>
            <a:off x="10260000" y="4318920"/>
            <a:ext cx="1797480" cy="1041480"/>
          </a:xfrm>
          <a:prstGeom prst="rect">
            <a:avLst/>
          </a:prstGeom>
          <a:solidFill>
            <a:schemeClr val="accent4"/>
          </a:solidFill>
          <a:ln w="0">
            <a:noFill/>
          </a:ln>
        </p:spPr>
        <p:style>
          <a:lnRef idx="0"/>
          <a:fillRef idx="0"/>
          <a:effectRef idx="0"/>
          <a:fontRef idx="minor"/>
        </p:style>
        <p:txBody>
          <a:bodyPr lIns="90000" rIns="90000" tIns="91440" bIns="91440" anchor="ctr">
            <a:noAutofit/>
          </a:bodyPr>
          <a:p>
            <a:pPr algn="ctr">
              <a:lnSpc>
                <a:spcPct val="100000"/>
              </a:lnSpc>
              <a:buNone/>
              <a:tabLst>
                <a:tab algn="l" pos="0"/>
              </a:tabLst>
            </a:pPr>
            <a:r>
              <a:rPr b="0" lang="fr-FR" sz="1800" spc="-1" strike="noStrike">
                <a:solidFill>
                  <a:srgbClr val="000000"/>
                </a:solidFill>
                <a:latin typeface="Arial"/>
                <a:ea typeface="Arial"/>
              </a:rPr>
              <a:t>Moyennement d’accord</a:t>
            </a:r>
            <a:endParaRPr b="0" lang="fr-FR" sz="1800" spc="-1" strike="noStrike">
              <a:latin typeface="Arial"/>
            </a:endParaRPr>
          </a:p>
        </p:txBody>
      </p:sp>
      <p:sp>
        <p:nvSpPr>
          <p:cNvPr id="355" name="Google Shape;558;p20"/>
          <p:cNvSpPr/>
          <p:nvPr/>
        </p:nvSpPr>
        <p:spPr>
          <a:xfrm>
            <a:off x="10260000" y="5474520"/>
            <a:ext cx="1797480" cy="1041480"/>
          </a:xfrm>
          <a:prstGeom prst="rect">
            <a:avLst/>
          </a:prstGeom>
          <a:solidFill>
            <a:srgbClr val="980000"/>
          </a:solidFill>
          <a:ln w="0">
            <a:noFill/>
          </a:ln>
        </p:spPr>
        <p:style>
          <a:lnRef idx="0"/>
          <a:fillRef idx="0"/>
          <a:effectRef idx="0"/>
          <a:fontRef idx="minor"/>
        </p:style>
        <p:txBody>
          <a:bodyPr lIns="90000" rIns="90000" tIns="91440" bIns="91440" anchor="ctr">
            <a:noAutofit/>
          </a:bodyPr>
          <a:p>
            <a:pPr algn="ctr">
              <a:lnSpc>
                <a:spcPct val="100000"/>
              </a:lnSpc>
              <a:buNone/>
              <a:tabLst>
                <a:tab algn="l" pos="0"/>
              </a:tabLst>
            </a:pPr>
            <a:r>
              <a:rPr b="0" lang="fr-FR" sz="1800" spc="-1" strike="noStrike">
                <a:solidFill>
                  <a:srgbClr val="ffffff"/>
                </a:solidFill>
                <a:latin typeface="Arial"/>
                <a:ea typeface="Arial"/>
              </a:rPr>
              <a:t>Pas d’accord</a:t>
            </a:r>
            <a:endParaRPr b="0" lang="fr-FR" sz="1800" spc="-1" strike="noStrike">
              <a:latin typeface="Arial"/>
            </a:endParaRPr>
          </a:p>
        </p:txBody>
      </p:sp>
    </p:spTree>
  </p:cSld>
  <mc:AlternateContent>
    <mc:Choice Requires="p14">
      <p:transition spd="slow" p14:dur="2000"/>
    </mc:Choice>
    <mc:Fallback>
      <p:transition spd="slow"/>
    </mc:Fallback>
  </mc:AlternateContent>
</p:sld>
</file>

<file path=ppt/slides/slide2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56" name="PlaceHolder 1"/>
          <p:cNvSpPr>
            <a:spLocks noGrp="1"/>
          </p:cNvSpPr>
          <p:nvPr>
            <p:ph type="title"/>
          </p:nvPr>
        </p:nvSpPr>
        <p:spPr>
          <a:xfrm>
            <a:off x="1164240" y="3218760"/>
            <a:ext cx="9860400" cy="1405440"/>
          </a:xfrm>
          <a:prstGeom prst="rect">
            <a:avLst/>
          </a:prstGeom>
          <a:noFill/>
          <a:ln w="0">
            <a:noFill/>
          </a:ln>
        </p:spPr>
        <p:txBody>
          <a:bodyPr lIns="274320" rIns="274320" tIns="45000" bIns="45000" anchor="ctr">
            <a:noAutofit/>
          </a:bodyPr>
          <a:p>
            <a:pPr algn="ctr">
              <a:lnSpc>
                <a:spcPct val="90000"/>
              </a:lnSpc>
              <a:buNone/>
              <a:tabLst>
                <a:tab algn="l" pos="0"/>
              </a:tabLst>
            </a:pPr>
            <a:r>
              <a:rPr b="0" lang="fr-FR" sz="4000" spc="-1" strike="noStrike">
                <a:solidFill>
                  <a:srgbClr val="ffffff"/>
                </a:solidFill>
                <a:latin typeface="Libre Franklin SemiBold"/>
                <a:ea typeface="Libre Franklin SemiBold"/>
              </a:rPr>
              <a:t>Et si …</a:t>
            </a:r>
            <a:endParaRPr b="0" lang="fr-FR" sz="4000" spc="-1" strike="noStrike">
              <a:latin typeface="Arial"/>
            </a:endParaRPr>
          </a:p>
        </p:txBody>
      </p:sp>
    </p:spTree>
  </p:cSld>
  <mc:AlternateContent>
    <mc:Choice Requires="p14">
      <p:transition spd="slow" p14:dur="2000"/>
    </mc:Choice>
    <mc:Fallback>
      <p:transition spd="slow"/>
    </mc:Fallback>
  </mc:AlternateContent>
</p:sld>
</file>

<file path=ppt/slides/slide2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357" name="Google Shape;568;p22"/>
          <p:cNvSpPr/>
          <p:nvPr/>
        </p:nvSpPr>
        <p:spPr>
          <a:xfrm>
            <a:off x="1440" y="0"/>
            <a:ext cx="12185640" cy="6854760"/>
          </a:xfrm>
          <a:prstGeom prst="rect">
            <a:avLst/>
          </a:prstGeom>
          <a:noFill/>
          <a:ln w="0">
            <a:noFill/>
          </a:ln>
        </p:spPr>
        <p:style>
          <a:lnRef idx="0"/>
          <a:fillRef idx="0"/>
          <a:effectRef idx="0"/>
          <a:fontRef idx="minor"/>
        </p:style>
      </p:sp>
      <p:pic>
        <p:nvPicPr>
          <p:cNvPr id="358" name="Google Shape;569;p22" descr="Une image contenant texte, plein air, véhicule, Véhicule terrestre&#10;&#10;Description générée automatiquement"/>
          <p:cNvPicPr/>
          <p:nvPr/>
        </p:nvPicPr>
        <p:blipFill>
          <a:blip r:embed="rId1"/>
          <a:srcRect l="6690" t="0" r="4403" b="0"/>
          <a:stretch/>
        </p:blipFill>
        <p:spPr>
          <a:xfrm>
            <a:off x="0" y="1440"/>
            <a:ext cx="12188880" cy="6853320"/>
          </a:xfrm>
          <a:prstGeom prst="rect">
            <a:avLst/>
          </a:prstGeom>
          <a:ln w="0">
            <a:noFill/>
          </a:ln>
        </p:spPr>
      </p:pic>
      <p:sp>
        <p:nvSpPr>
          <p:cNvPr id="359" name="Google Shape;570;p22"/>
          <p:cNvSpPr/>
          <p:nvPr/>
        </p:nvSpPr>
        <p:spPr>
          <a:xfrm>
            <a:off x="533520" y="511560"/>
            <a:ext cx="2946960" cy="146124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000000"/>
                </a:solidFill>
                <a:highlight>
                  <a:srgbClr val="ffff00"/>
                </a:highlight>
                <a:latin typeface="Arial"/>
                <a:ea typeface="Arial"/>
              </a:rPr>
              <a:t>LE REFUS DE LA CONTRAINTE ET LA FORCE DE L’INERTIE ENTRAVE LE CHANGEMENT</a:t>
            </a:r>
            <a:endParaRPr b="0" lang="fr-FR" sz="1800" spc="-1" strike="noStrike">
              <a:latin typeface="Arial"/>
            </a:endParaRPr>
          </a:p>
        </p:txBody>
      </p:sp>
    </p:spTree>
  </p:cSld>
  <mc:AlternateContent>
    <mc:Choice Requires="p14">
      <p:transition spd="slow" p14:dur="2000"/>
    </mc:Choice>
    <mc:Fallback>
      <p:transition spd="slow"/>
    </mc:Fallback>
  </mc:AlternateContent>
</p:sld>
</file>

<file path=ppt/slides/slide2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360" name="Google Shape;575;p23"/>
          <p:cNvSpPr/>
          <p:nvPr/>
        </p:nvSpPr>
        <p:spPr>
          <a:xfrm>
            <a:off x="1440" y="0"/>
            <a:ext cx="12185640" cy="6854760"/>
          </a:xfrm>
          <a:prstGeom prst="rect">
            <a:avLst/>
          </a:prstGeom>
          <a:noFill/>
          <a:ln w="0">
            <a:noFill/>
          </a:ln>
        </p:spPr>
        <p:style>
          <a:lnRef idx="0"/>
          <a:fillRef idx="0"/>
          <a:effectRef idx="0"/>
          <a:fontRef idx="minor"/>
        </p:style>
      </p:sp>
      <p:pic>
        <p:nvPicPr>
          <p:cNvPr id="361" name="Google Shape;576;p23" descr="Une image contenant texte, plein air, véhicule, Véhicule terrestre&#10;&#10;Description générée automatiquement"/>
          <p:cNvPicPr/>
          <p:nvPr/>
        </p:nvPicPr>
        <p:blipFill>
          <a:blip r:embed="rId1"/>
          <a:srcRect l="6690" t="0" r="4403" b="0"/>
          <a:stretch/>
        </p:blipFill>
        <p:spPr>
          <a:xfrm>
            <a:off x="0" y="1440"/>
            <a:ext cx="12188880" cy="6853320"/>
          </a:xfrm>
          <a:prstGeom prst="rect">
            <a:avLst/>
          </a:prstGeom>
          <a:ln w="0">
            <a:noFill/>
          </a:ln>
        </p:spPr>
      </p:pic>
      <p:sp>
        <p:nvSpPr>
          <p:cNvPr id="362" name="Google Shape;577;p23"/>
          <p:cNvSpPr/>
          <p:nvPr/>
        </p:nvSpPr>
        <p:spPr>
          <a:xfrm>
            <a:off x="533520" y="511560"/>
            <a:ext cx="2946960" cy="146124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000000"/>
                </a:solidFill>
                <a:highlight>
                  <a:srgbClr val="ffff00"/>
                </a:highlight>
                <a:latin typeface="Arial"/>
                <a:ea typeface="Arial"/>
              </a:rPr>
              <a:t>LE REFUS DE LA CONTRAINTE ET LA FORCE DE L’INERTIE ENTRAVE LE CHANGEMENT</a:t>
            </a:r>
            <a:endParaRPr b="0" lang="fr-FR" sz="1800" spc="-1" strike="noStrike">
              <a:latin typeface="Arial"/>
            </a:endParaRPr>
          </a:p>
        </p:txBody>
      </p:sp>
      <p:sp>
        <p:nvSpPr>
          <p:cNvPr id="363" name="Google Shape;578;p23"/>
          <p:cNvSpPr/>
          <p:nvPr/>
        </p:nvSpPr>
        <p:spPr>
          <a:xfrm>
            <a:off x="3566520" y="511560"/>
            <a:ext cx="2946600" cy="146124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000000"/>
                </a:solidFill>
                <a:highlight>
                  <a:srgbClr val="ffff00"/>
                </a:highlight>
                <a:latin typeface="Arial"/>
                <a:ea typeface="Arial"/>
              </a:rPr>
              <a:t>QUALITÉ DE VIE DÉGRADÉE, MULTIPLICATION DES PROBLÈMES DE SANTÉ ET  DE RÉSILIENCE</a:t>
            </a:r>
            <a:endParaRPr b="0" lang="fr-FR" sz="1800" spc="-1" strike="noStrike">
              <a:latin typeface="Arial"/>
            </a:endParaRPr>
          </a:p>
        </p:txBody>
      </p:sp>
    </p:spTree>
  </p:cSld>
  <mc:AlternateContent>
    <mc:Choice Requires="p14">
      <p:transition spd="slow" p14:dur="2000"/>
    </mc:Choice>
    <mc:Fallback>
      <p:transition spd="slow"/>
    </mc:Fallback>
  </mc:AlternateContent>
</p:sld>
</file>

<file path=ppt/slides/slide2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364" name="Google Shape;583;p24"/>
          <p:cNvSpPr/>
          <p:nvPr/>
        </p:nvSpPr>
        <p:spPr>
          <a:xfrm>
            <a:off x="1440" y="0"/>
            <a:ext cx="12185640" cy="6854760"/>
          </a:xfrm>
          <a:prstGeom prst="rect">
            <a:avLst/>
          </a:prstGeom>
          <a:noFill/>
          <a:ln w="0">
            <a:noFill/>
          </a:ln>
        </p:spPr>
        <p:style>
          <a:lnRef idx="0"/>
          <a:fillRef idx="0"/>
          <a:effectRef idx="0"/>
          <a:fontRef idx="minor"/>
        </p:style>
      </p:sp>
      <p:pic>
        <p:nvPicPr>
          <p:cNvPr id="365" name="Google Shape;584;p24" descr="Une image contenant texte, plein air, véhicule, Véhicule terrestre&#10;&#10;Description générée automatiquement"/>
          <p:cNvPicPr/>
          <p:nvPr/>
        </p:nvPicPr>
        <p:blipFill>
          <a:blip r:embed="rId1"/>
          <a:srcRect l="6690" t="0" r="4403" b="0"/>
          <a:stretch/>
        </p:blipFill>
        <p:spPr>
          <a:xfrm>
            <a:off x="0" y="1440"/>
            <a:ext cx="12188880" cy="6853320"/>
          </a:xfrm>
          <a:prstGeom prst="rect">
            <a:avLst/>
          </a:prstGeom>
          <a:ln w="0">
            <a:noFill/>
          </a:ln>
        </p:spPr>
      </p:pic>
      <p:sp>
        <p:nvSpPr>
          <p:cNvPr id="366" name="Google Shape;585;p24"/>
          <p:cNvSpPr/>
          <p:nvPr/>
        </p:nvSpPr>
        <p:spPr>
          <a:xfrm>
            <a:off x="533520" y="511560"/>
            <a:ext cx="2946960" cy="146124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000000"/>
                </a:solidFill>
                <a:highlight>
                  <a:srgbClr val="ffff00"/>
                </a:highlight>
                <a:latin typeface="Arial"/>
                <a:ea typeface="Arial"/>
              </a:rPr>
              <a:t>LE REFUS DE LA CONTRAINTE ET LA FORCE DE L’INERTIE ENTRAVE LE CHANGEMENT</a:t>
            </a:r>
            <a:endParaRPr b="0" lang="fr-FR" sz="1800" spc="-1" strike="noStrike">
              <a:latin typeface="Arial"/>
            </a:endParaRPr>
          </a:p>
        </p:txBody>
      </p:sp>
      <p:sp>
        <p:nvSpPr>
          <p:cNvPr id="367" name="Google Shape;586;p24"/>
          <p:cNvSpPr/>
          <p:nvPr/>
        </p:nvSpPr>
        <p:spPr>
          <a:xfrm>
            <a:off x="3566520" y="511560"/>
            <a:ext cx="2946600" cy="146124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000000"/>
                </a:solidFill>
                <a:highlight>
                  <a:srgbClr val="ffff00"/>
                </a:highlight>
                <a:latin typeface="Arial"/>
                <a:ea typeface="Arial"/>
              </a:rPr>
              <a:t>QUALITÉ DE VIE DÉGRADÉE, MULTIPLICATION DES PROBLÈMES DE SANTÉ ET  DE RÉSILIENCE</a:t>
            </a:r>
            <a:endParaRPr b="0" lang="fr-FR" sz="1800" spc="-1" strike="noStrike">
              <a:latin typeface="Arial"/>
            </a:endParaRPr>
          </a:p>
        </p:txBody>
      </p:sp>
      <p:sp>
        <p:nvSpPr>
          <p:cNvPr id="368" name="Google Shape;587;p24"/>
          <p:cNvSpPr/>
          <p:nvPr/>
        </p:nvSpPr>
        <p:spPr>
          <a:xfrm>
            <a:off x="6977880" y="511560"/>
            <a:ext cx="3273480" cy="228420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000000"/>
                </a:solidFill>
                <a:highlight>
                  <a:srgbClr val="ffff00"/>
                </a:highlight>
                <a:latin typeface="Arial"/>
                <a:ea typeface="Arial"/>
              </a:rPr>
              <a:t>UNE NOUVELLE FORME D’INJUSTICE SOCIALE, GÉOGRAPHIQUE, ÉMERGE DANS UN SENTIMENT D’IMPUISSANCE TOUJOURS PLUS GRAND DANS UNE RÉGION EN PERTE D'ATTRACTIVITÉ </a:t>
            </a:r>
            <a:endParaRPr b="0" lang="fr-FR" sz="1800" spc="-1" strike="noStrike">
              <a:latin typeface="Arial"/>
            </a:endParaRPr>
          </a:p>
        </p:txBody>
      </p:sp>
    </p:spTree>
  </p:cSld>
  <mc:AlternateContent>
    <mc:Choice Requires="p14">
      <p:transition spd="slow" p14:dur="2000"/>
    </mc:Choice>
    <mc:Fallback>
      <p:transition spd="slow"/>
    </mc:Fallback>
  </mc:AlternateContent>
</p:sld>
</file>

<file path=ppt/slides/slide2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369" name="Google Shape;592;p25"/>
          <p:cNvSpPr/>
          <p:nvPr/>
        </p:nvSpPr>
        <p:spPr>
          <a:xfrm>
            <a:off x="1440" y="0"/>
            <a:ext cx="12185640" cy="6854760"/>
          </a:xfrm>
          <a:prstGeom prst="rect">
            <a:avLst/>
          </a:prstGeom>
          <a:noFill/>
          <a:ln w="0">
            <a:noFill/>
          </a:ln>
        </p:spPr>
        <p:style>
          <a:lnRef idx="0"/>
          <a:fillRef idx="0"/>
          <a:effectRef idx="0"/>
          <a:fontRef idx="minor"/>
        </p:style>
      </p:sp>
      <p:pic>
        <p:nvPicPr>
          <p:cNvPr id="370" name="Google Shape;593;p25" descr="Une image contenant texte, plein air, véhicule, Véhicule terrestre&#10;&#10;Description générée automatiquement"/>
          <p:cNvPicPr/>
          <p:nvPr/>
        </p:nvPicPr>
        <p:blipFill>
          <a:blip r:embed="rId1"/>
          <a:srcRect l="6690" t="0" r="4403" b="0"/>
          <a:stretch/>
        </p:blipFill>
        <p:spPr>
          <a:xfrm>
            <a:off x="0" y="1440"/>
            <a:ext cx="12188880" cy="6853320"/>
          </a:xfrm>
          <a:prstGeom prst="rect">
            <a:avLst/>
          </a:prstGeom>
          <a:ln w="0">
            <a:noFill/>
          </a:ln>
        </p:spPr>
      </p:pic>
      <p:sp>
        <p:nvSpPr>
          <p:cNvPr id="371" name="Google Shape;594;p25"/>
          <p:cNvSpPr/>
          <p:nvPr/>
        </p:nvSpPr>
        <p:spPr>
          <a:xfrm>
            <a:off x="533520" y="511560"/>
            <a:ext cx="2946960" cy="146124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000000"/>
                </a:solidFill>
                <a:highlight>
                  <a:srgbClr val="ffff00"/>
                </a:highlight>
                <a:latin typeface="Arial"/>
                <a:ea typeface="Arial"/>
              </a:rPr>
              <a:t>LE REFUS DE LA CONTRAINTE ET LA FORCE DE L’INERTIE ENTRAVE LE CHANGEMENT</a:t>
            </a:r>
            <a:endParaRPr b="0" lang="fr-FR" sz="1800" spc="-1" strike="noStrike">
              <a:latin typeface="Arial"/>
            </a:endParaRPr>
          </a:p>
        </p:txBody>
      </p:sp>
      <p:sp>
        <p:nvSpPr>
          <p:cNvPr id="372" name="Google Shape;595;p25"/>
          <p:cNvSpPr/>
          <p:nvPr/>
        </p:nvSpPr>
        <p:spPr>
          <a:xfrm>
            <a:off x="3566520" y="511560"/>
            <a:ext cx="2946600" cy="146124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000000"/>
                </a:solidFill>
                <a:highlight>
                  <a:srgbClr val="ffff00"/>
                </a:highlight>
                <a:latin typeface="Arial"/>
                <a:ea typeface="Arial"/>
              </a:rPr>
              <a:t>QUALITÉ DE VIE DÉGRADÉE, MULTIPLICATION DES PROBLÈMES DE SANTÉ ET  DE RÉSILIENCE</a:t>
            </a:r>
            <a:endParaRPr b="0" lang="fr-FR" sz="1800" spc="-1" strike="noStrike">
              <a:latin typeface="Arial"/>
            </a:endParaRPr>
          </a:p>
        </p:txBody>
      </p:sp>
      <p:sp>
        <p:nvSpPr>
          <p:cNvPr id="373" name="Google Shape;596;p25"/>
          <p:cNvSpPr/>
          <p:nvPr/>
        </p:nvSpPr>
        <p:spPr>
          <a:xfrm>
            <a:off x="6977880" y="511560"/>
            <a:ext cx="3273480" cy="228420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000000"/>
                </a:solidFill>
                <a:highlight>
                  <a:srgbClr val="ffff00"/>
                </a:highlight>
                <a:latin typeface="Arial"/>
                <a:ea typeface="Arial"/>
              </a:rPr>
              <a:t>UNE NOUVELLE FORME D’INJUSTICE SOCIALE, GÉOGRAPHIQUE, ÉMERGE DANS UN SENTIMENT D’IMPUISSANCE TOUJOURS PLUS GRAND DANS UNE RÉGION EN PERTE D'ATTRACTIVITÉ </a:t>
            </a:r>
            <a:endParaRPr b="0" lang="fr-FR" sz="1800" spc="-1" strike="noStrike">
              <a:latin typeface="Arial"/>
            </a:endParaRPr>
          </a:p>
        </p:txBody>
      </p:sp>
      <p:sp>
        <p:nvSpPr>
          <p:cNvPr id="374" name="Google Shape;597;p25"/>
          <p:cNvSpPr/>
          <p:nvPr/>
        </p:nvSpPr>
        <p:spPr>
          <a:xfrm>
            <a:off x="2280600" y="2325240"/>
            <a:ext cx="2946600" cy="200988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000000"/>
                </a:solidFill>
                <a:highlight>
                  <a:srgbClr val="ffff00"/>
                </a:highlight>
                <a:latin typeface="Arial"/>
                <a:ea typeface="Arial"/>
              </a:rPr>
              <a:t>LA TRANSITION DANS L’URGENCE, MAL ACCOMPAGNÉE, SE FAIT DANS LA DOULEUR SANS ACCOMPAGNEMENT PROGRESSIF</a:t>
            </a:r>
            <a:endParaRPr b="0" lang="fr-FR" sz="1800" spc="-1" strike="noStrike">
              <a:latin typeface="Arial"/>
            </a:endParaRPr>
          </a:p>
        </p:txBody>
      </p:sp>
    </p:spTree>
  </p:cSld>
  <mc:AlternateContent>
    <mc:Choice Requires="p14">
      <p:transition spd="slow" p14:dur="2000"/>
    </mc:Choice>
    <mc:Fallback>
      <p:transition spd="slow"/>
    </mc:Fallback>
  </mc:AlternateContent>
</p:sld>
</file>

<file path=ppt/slides/slide2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75" name="PlaceHolder 1"/>
          <p:cNvSpPr>
            <a:spLocks noGrp="1"/>
          </p:cNvSpPr>
          <p:nvPr>
            <p:ph type="title"/>
          </p:nvPr>
        </p:nvSpPr>
        <p:spPr>
          <a:xfrm>
            <a:off x="838080" y="365040"/>
            <a:ext cx="10512360" cy="1322280"/>
          </a:xfrm>
          <a:prstGeom prst="rect">
            <a:avLst/>
          </a:prstGeom>
          <a:noFill/>
          <a:ln w="0">
            <a:noFill/>
          </a:ln>
        </p:spPr>
        <p:txBody>
          <a:bodyPr lIns="90000" rIns="90000" tIns="45000" bIns="45000" anchor="ctr">
            <a:normAutofit/>
          </a:bodyPr>
          <a:p>
            <a:pPr algn="ctr">
              <a:buNone/>
            </a:pPr>
            <a:endParaRPr b="0" lang="fr-FR" sz="4400" spc="-1" strike="noStrike">
              <a:latin typeface="Arial"/>
            </a:endParaRPr>
          </a:p>
        </p:txBody>
      </p:sp>
      <p:sp>
        <p:nvSpPr>
          <p:cNvPr id="376" name="PlaceHolder 2"/>
          <p:cNvSpPr>
            <a:spLocks noGrp="1"/>
          </p:cNvSpPr>
          <p:nvPr>
            <p:ph/>
          </p:nvPr>
        </p:nvSpPr>
        <p:spPr>
          <a:xfrm>
            <a:off x="838080" y="1825560"/>
            <a:ext cx="10512360" cy="4348080"/>
          </a:xfrm>
          <a:prstGeom prst="rect">
            <a:avLst/>
          </a:prstGeom>
          <a:noFill/>
          <a:ln w="0">
            <a:noFill/>
          </a:ln>
        </p:spPr>
        <p:txBody>
          <a:bodyPr lIns="90000" rIns="90000" tIns="45000" bIns="45000" anchor="t">
            <a:normAutofit/>
          </a:bodyPr>
          <a:p>
            <a:endParaRPr b="0" lang="fr-FR" sz="3200" spc="-1" strike="noStrike">
              <a:latin typeface="Arial"/>
            </a:endParaRPr>
          </a:p>
        </p:txBody>
      </p:sp>
      <p:pic>
        <p:nvPicPr>
          <p:cNvPr id="377" name="Google Shape;604;p26" descr=""/>
          <p:cNvPicPr/>
          <p:nvPr/>
        </p:nvPicPr>
        <p:blipFill>
          <a:blip r:embed="rId1"/>
          <a:stretch/>
        </p:blipFill>
        <p:spPr>
          <a:xfrm>
            <a:off x="0" y="0"/>
            <a:ext cx="12191400" cy="6857280"/>
          </a:xfrm>
          <a:prstGeom prst="rect">
            <a:avLst/>
          </a:prstGeom>
          <a:ln w="0">
            <a:noFill/>
          </a:ln>
        </p:spPr>
      </p:pic>
      <p:sp>
        <p:nvSpPr>
          <p:cNvPr id="378" name="Google Shape;605;p26"/>
          <p:cNvSpPr/>
          <p:nvPr/>
        </p:nvSpPr>
        <p:spPr>
          <a:xfrm>
            <a:off x="312120" y="235800"/>
            <a:ext cx="3187440" cy="2557800"/>
          </a:xfrm>
          <a:prstGeom prst="rect">
            <a:avLst/>
          </a:prstGeom>
          <a:noFill/>
          <a:ln w="0">
            <a:noFill/>
          </a:ln>
        </p:spPr>
        <p:style>
          <a:lnRef idx="0"/>
          <a:fillRef idx="0"/>
          <a:effectRef idx="0"/>
          <a:fontRef idx="minor"/>
        </p:style>
        <p:txBody>
          <a:bodyPr lIns="90000" rIns="90000" tIns="45000" bIns="45000" anchor="t">
            <a:noAutofit/>
          </a:bodyPr>
          <a:p>
            <a:pPr>
              <a:lnSpc>
                <a:spcPct val="100000"/>
              </a:lnSpc>
              <a:buNone/>
              <a:tabLst>
                <a:tab algn="l" pos="0"/>
              </a:tabLst>
            </a:pPr>
            <a:r>
              <a:rPr b="1" lang="fr-FR" sz="1800" spc="-1" strike="noStrike">
                <a:solidFill>
                  <a:srgbClr val="ffffff"/>
                </a:solidFill>
                <a:highlight>
                  <a:srgbClr val="ff0000"/>
                </a:highlight>
                <a:latin typeface="Arial"/>
                <a:ea typeface="Arial"/>
              </a:rPr>
              <a:t>ENFIN UNE TRANSITION RÉELLE, A LA MESURE DES ENJEUX, QUI REMPLACE LES VOITURES DES MÉTROPOLES PAR DES PROJETS DE VÉGÉTALISATION, DE MARCHABILITÉ…</a:t>
            </a:r>
            <a:endParaRPr b="0" lang="fr-FR" sz="1800" spc="-1" strike="noStrike">
              <a:latin typeface="Arial"/>
            </a:endParaRPr>
          </a:p>
        </p:txBody>
      </p:sp>
    </p:spTree>
  </p:cSld>
  <mc:AlternateContent>
    <mc:Choice Requires="p14">
      <p:transition spd="slow" p14:dur="2000"/>
    </mc:Choice>
    <mc:Fallback>
      <p:transition spd="slow"/>
    </mc:Fallback>
  </mc:AlternateContent>
</p:sld>
</file>

<file path=ppt/slides/slide2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79" name="PlaceHolder 1"/>
          <p:cNvSpPr>
            <a:spLocks noGrp="1"/>
          </p:cNvSpPr>
          <p:nvPr>
            <p:ph type="title"/>
          </p:nvPr>
        </p:nvSpPr>
        <p:spPr>
          <a:xfrm>
            <a:off x="838080" y="365040"/>
            <a:ext cx="10512360" cy="1322280"/>
          </a:xfrm>
          <a:prstGeom prst="rect">
            <a:avLst/>
          </a:prstGeom>
          <a:noFill/>
          <a:ln w="0">
            <a:noFill/>
          </a:ln>
        </p:spPr>
        <p:txBody>
          <a:bodyPr lIns="90000" rIns="90000" tIns="45000" bIns="45000" anchor="ctr">
            <a:normAutofit/>
          </a:bodyPr>
          <a:p>
            <a:pPr algn="ctr">
              <a:buNone/>
            </a:pPr>
            <a:endParaRPr b="0" lang="fr-FR" sz="4400" spc="-1" strike="noStrike">
              <a:latin typeface="Arial"/>
            </a:endParaRPr>
          </a:p>
        </p:txBody>
      </p:sp>
      <p:sp>
        <p:nvSpPr>
          <p:cNvPr id="380" name="PlaceHolder 2"/>
          <p:cNvSpPr>
            <a:spLocks noGrp="1"/>
          </p:cNvSpPr>
          <p:nvPr>
            <p:ph/>
          </p:nvPr>
        </p:nvSpPr>
        <p:spPr>
          <a:xfrm>
            <a:off x="838080" y="1825560"/>
            <a:ext cx="10512360" cy="4348080"/>
          </a:xfrm>
          <a:prstGeom prst="rect">
            <a:avLst/>
          </a:prstGeom>
          <a:noFill/>
          <a:ln w="0">
            <a:noFill/>
          </a:ln>
        </p:spPr>
        <p:txBody>
          <a:bodyPr lIns="90000" rIns="90000" tIns="45000" bIns="45000" anchor="t">
            <a:normAutofit/>
          </a:bodyPr>
          <a:p>
            <a:endParaRPr b="0" lang="fr-FR" sz="3200" spc="-1" strike="noStrike">
              <a:latin typeface="Arial"/>
            </a:endParaRPr>
          </a:p>
        </p:txBody>
      </p:sp>
      <p:pic>
        <p:nvPicPr>
          <p:cNvPr id="381" name="Google Shape;612;p27" descr="Une image contenant feu, explosion, pollution, plein air&#10;&#10;Description générée automatiquement"/>
          <p:cNvPicPr/>
          <p:nvPr/>
        </p:nvPicPr>
        <p:blipFill>
          <a:blip r:embed="rId1"/>
          <a:stretch/>
        </p:blipFill>
        <p:spPr>
          <a:xfrm>
            <a:off x="0" y="0"/>
            <a:ext cx="12188880" cy="6854760"/>
          </a:xfrm>
          <a:prstGeom prst="rect">
            <a:avLst/>
          </a:prstGeom>
          <a:ln w="0">
            <a:noFill/>
          </a:ln>
        </p:spPr>
      </p:pic>
      <p:sp>
        <p:nvSpPr>
          <p:cNvPr id="382" name="Google Shape;613;p27"/>
          <p:cNvSpPr/>
          <p:nvPr/>
        </p:nvSpPr>
        <p:spPr>
          <a:xfrm>
            <a:off x="413640" y="1186560"/>
            <a:ext cx="2946600" cy="255852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ffffff"/>
                </a:solidFill>
                <a:highlight>
                  <a:srgbClr val="ff0000"/>
                </a:highlight>
                <a:latin typeface="Arial"/>
                <a:ea typeface="Arial"/>
              </a:rPr>
              <a:t>ENFIN UNE TRANSITION RÉELLE, A LA MESURE DES ENJEUX, QUI REMPLACE LES VOITURES DES MÉTROPOLES PAR DES PROJETS DE VÉGÉTALISATION, DE MARCHABILITÉ…</a:t>
            </a:r>
            <a:endParaRPr b="0" lang="fr-FR" sz="1800" spc="-1" strike="noStrike">
              <a:latin typeface="Arial"/>
            </a:endParaRPr>
          </a:p>
        </p:txBody>
      </p:sp>
      <p:sp>
        <p:nvSpPr>
          <p:cNvPr id="383" name="Google Shape;614;p27"/>
          <p:cNvSpPr/>
          <p:nvPr/>
        </p:nvSpPr>
        <p:spPr>
          <a:xfrm>
            <a:off x="3973320" y="1186560"/>
            <a:ext cx="3121920" cy="228420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ffffff"/>
                </a:solidFill>
                <a:highlight>
                  <a:srgbClr val="ff0000"/>
                </a:highlight>
                <a:latin typeface="Arial"/>
                <a:ea typeface="Arial"/>
              </a:rPr>
              <a:t>SANS VRAIES ALTERNATIVES, CE PROJET TOURNE AU CAUCHEMAR : INJUSTICE SOCIALE, MULTIPLICATION DES PROJETS ANTI-ÉCOLOS, ÉMEUTES URBAINES…  </a:t>
            </a:r>
            <a:endParaRPr b="0" lang="fr-FR" sz="1800" spc="-1" strike="noStrike">
              <a:latin typeface="Arial"/>
            </a:endParaRPr>
          </a:p>
        </p:txBody>
      </p:sp>
    </p:spTree>
  </p:cSld>
  <mc:AlternateContent>
    <mc:Choice Requires="p14">
      <p:transition spd="slow" p14:dur="2000"/>
    </mc:Choice>
    <mc:Fallback>
      <p:transition spd="slow"/>
    </mc:Fallback>
  </mc:AlternateContent>
</p:sld>
</file>

<file path=ppt/slides/slide2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84" name="PlaceHolder 1"/>
          <p:cNvSpPr>
            <a:spLocks noGrp="1"/>
          </p:cNvSpPr>
          <p:nvPr>
            <p:ph type="title"/>
          </p:nvPr>
        </p:nvSpPr>
        <p:spPr>
          <a:xfrm>
            <a:off x="838080" y="365040"/>
            <a:ext cx="10512360" cy="1322280"/>
          </a:xfrm>
          <a:prstGeom prst="rect">
            <a:avLst/>
          </a:prstGeom>
          <a:noFill/>
          <a:ln w="0">
            <a:noFill/>
          </a:ln>
        </p:spPr>
        <p:txBody>
          <a:bodyPr lIns="90000" rIns="90000" tIns="45000" bIns="45000" anchor="ctr">
            <a:normAutofit/>
          </a:bodyPr>
          <a:p>
            <a:pPr algn="ctr">
              <a:buNone/>
            </a:pPr>
            <a:endParaRPr b="0" lang="fr-FR" sz="4400" spc="-1" strike="noStrike">
              <a:latin typeface="Arial"/>
            </a:endParaRPr>
          </a:p>
        </p:txBody>
      </p:sp>
      <p:sp>
        <p:nvSpPr>
          <p:cNvPr id="385" name="PlaceHolder 2"/>
          <p:cNvSpPr>
            <a:spLocks noGrp="1"/>
          </p:cNvSpPr>
          <p:nvPr>
            <p:ph/>
          </p:nvPr>
        </p:nvSpPr>
        <p:spPr>
          <a:xfrm>
            <a:off x="838080" y="1825560"/>
            <a:ext cx="10512360" cy="4348080"/>
          </a:xfrm>
          <a:prstGeom prst="rect">
            <a:avLst/>
          </a:prstGeom>
          <a:noFill/>
          <a:ln w="0">
            <a:noFill/>
          </a:ln>
        </p:spPr>
        <p:txBody>
          <a:bodyPr lIns="90000" rIns="90000" tIns="45000" bIns="45000" anchor="t">
            <a:normAutofit/>
          </a:bodyPr>
          <a:p>
            <a:endParaRPr b="0" lang="fr-FR" sz="3200" spc="-1" strike="noStrike">
              <a:latin typeface="Arial"/>
            </a:endParaRPr>
          </a:p>
        </p:txBody>
      </p:sp>
      <p:pic>
        <p:nvPicPr>
          <p:cNvPr id="386" name="Google Shape;621;p28" descr="Une image contenant feu, explosion, pollution, plein air&#10;&#10;Description générée automatiquement"/>
          <p:cNvPicPr/>
          <p:nvPr/>
        </p:nvPicPr>
        <p:blipFill>
          <a:blip r:embed="rId1"/>
          <a:stretch/>
        </p:blipFill>
        <p:spPr>
          <a:xfrm>
            <a:off x="0" y="0"/>
            <a:ext cx="12188880" cy="6854760"/>
          </a:xfrm>
          <a:prstGeom prst="rect">
            <a:avLst/>
          </a:prstGeom>
          <a:ln w="0">
            <a:noFill/>
          </a:ln>
        </p:spPr>
      </p:pic>
      <p:sp>
        <p:nvSpPr>
          <p:cNvPr id="387" name="Google Shape;622;p28"/>
          <p:cNvSpPr/>
          <p:nvPr/>
        </p:nvSpPr>
        <p:spPr>
          <a:xfrm>
            <a:off x="413640" y="1186560"/>
            <a:ext cx="2946600" cy="255852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ffffff"/>
                </a:solidFill>
                <a:highlight>
                  <a:srgbClr val="ff0000"/>
                </a:highlight>
                <a:latin typeface="Arial"/>
                <a:ea typeface="Arial"/>
              </a:rPr>
              <a:t>ENFIN UNE TRANSITION RÉELLE, A LA MESURE DES ENJEUX, QUI REMPLACE LES VOITURES DES MÉTROPOLES PAR DES PROJETS DE VÉGÉTALISATION, DE MARCHABILITÉ…</a:t>
            </a:r>
            <a:endParaRPr b="0" lang="fr-FR" sz="1800" spc="-1" strike="noStrike">
              <a:latin typeface="Arial"/>
            </a:endParaRPr>
          </a:p>
        </p:txBody>
      </p:sp>
      <p:sp>
        <p:nvSpPr>
          <p:cNvPr id="388" name="Google Shape;623;p28"/>
          <p:cNvSpPr/>
          <p:nvPr/>
        </p:nvSpPr>
        <p:spPr>
          <a:xfrm>
            <a:off x="3973320" y="1186560"/>
            <a:ext cx="3121920" cy="228420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ffffff"/>
                </a:solidFill>
                <a:highlight>
                  <a:srgbClr val="ff0000"/>
                </a:highlight>
                <a:latin typeface="Arial"/>
                <a:ea typeface="Arial"/>
              </a:rPr>
              <a:t>SANS VRAIES ALTERNATIVES, CE PROJET TOURNE AU CAUCHEMAR : INJUSTICE SOCIALE, MULTIPLICATION DES PROJETS ANTI-ÉCOLOS, ÉMEUTES URBAINES…  </a:t>
            </a:r>
            <a:endParaRPr b="0" lang="fr-FR" sz="1800" spc="-1" strike="noStrike">
              <a:latin typeface="Arial"/>
            </a:endParaRPr>
          </a:p>
        </p:txBody>
      </p:sp>
      <p:sp>
        <p:nvSpPr>
          <p:cNvPr id="389" name="Google Shape;624;p28"/>
          <p:cNvSpPr/>
          <p:nvPr/>
        </p:nvSpPr>
        <p:spPr>
          <a:xfrm>
            <a:off x="2498400" y="4546800"/>
            <a:ext cx="2946600" cy="173556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ffffff"/>
                </a:solidFill>
                <a:highlight>
                  <a:srgbClr val="ff0000"/>
                </a:highlight>
                <a:latin typeface="Arial"/>
                <a:ea typeface="Arial"/>
              </a:rPr>
              <a:t>UN RETOUR EN ARRIÈRE QUI ASSOCIERA VOITURES ET DÉMAGOGIE PENDANT DE LONGUES ANNÉES</a:t>
            </a:r>
            <a:endParaRPr b="0" lang="fr-FR" sz="1800" spc="-1" strike="noStrike">
              <a:latin typeface="Arial"/>
            </a:endParaRPr>
          </a:p>
        </p:txBody>
      </p:sp>
    </p:spTree>
  </p:cSld>
  <mc:AlternateContent>
    <mc:Choice Requires="p14">
      <p:transition spd="slow" p14:dur="2000"/>
    </mc:Choice>
    <mc:Fallback>
      <p:transition spd="slow"/>
    </mc:Fallback>
  </mc:AlternateContent>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48" name="PlaceHolder 1"/>
          <p:cNvSpPr>
            <a:spLocks noGrp="1"/>
          </p:cNvSpPr>
          <p:nvPr>
            <p:ph type="title"/>
          </p:nvPr>
        </p:nvSpPr>
        <p:spPr>
          <a:xfrm>
            <a:off x="1164240" y="3429000"/>
            <a:ext cx="9860400" cy="804240"/>
          </a:xfrm>
          <a:prstGeom prst="rect">
            <a:avLst/>
          </a:prstGeom>
          <a:noFill/>
          <a:ln w="0">
            <a:noFill/>
          </a:ln>
        </p:spPr>
        <p:txBody>
          <a:bodyPr lIns="274320" rIns="274320" tIns="45000" bIns="45000" anchor="ctr">
            <a:noAutofit/>
          </a:bodyPr>
          <a:p>
            <a:pPr algn="ctr">
              <a:lnSpc>
                <a:spcPct val="90000"/>
              </a:lnSpc>
              <a:buNone/>
              <a:tabLst>
                <a:tab algn="l" pos="0"/>
              </a:tabLst>
            </a:pPr>
            <a:r>
              <a:rPr b="0" lang="fr-FR" sz="4000" spc="-1" strike="noStrike">
                <a:solidFill>
                  <a:srgbClr val="ffffff"/>
                </a:solidFill>
                <a:latin typeface="Libre Franklin SemiBold"/>
                <a:ea typeface="Libre Franklin SemiBold"/>
              </a:rPr>
              <a:t>LA ZFE, ça me concerne ?</a:t>
            </a:r>
            <a:endParaRPr b="0" lang="fr-FR" sz="4000" spc="-1" strike="noStrike">
              <a:latin typeface="Arial"/>
            </a:endParaRPr>
          </a:p>
        </p:txBody>
      </p:sp>
    </p:spTree>
  </p:cSld>
  <mc:AlternateContent>
    <mc:Choice Requires="p14">
      <p:transition spd="slow" p14:dur="2000"/>
    </mc:Choice>
    <mc:Fallback>
      <p:transition spd="slow"/>
    </mc:Fallback>
  </mc:AlternateContent>
</p:sld>
</file>

<file path=ppt/slides/slide3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390" name="Google Shape;629;p29"/>
          <p:cNvSpPr/>
          <p:nvPr/>
        </p:nvSpPr>
        <p:spPr>
          <a:xfrm>
            <a:off x="1440" y="0"/>
            <a:ext cx="12185640" cy="6854760"/>
          </a:xfrm>
          <a:prstGeom prst="rect">
            <a:avLst/>
          </a:prstGeom>
          <a:noFill/>
          <a:ln w="0">
            <a:noFill/>
          </a:ln>
        </p:spPr>
        <p:style>
          <a:lnRef idx="0"/>
          <a:fillRef idx="0"/>
          <a:effectRef idx="0"/>
          <a:fontRef idx="minor"/>
        </p:style>
      </p:sp>
      <p:pic>
        <p:nvPicPr>
          <p:cNvPr id="391" name="Google Shape;630;p29" descr="Une image contenant plein air, bâtiment, horizon, Zone métropolitaine&#10;&#10;Description générée automatiquement"/>
          <p:cNvPicPr/>
          <p:nvPr/>
        </p:nvPicPr>
        <p:blipFill>
          <a:blip r:embed="rId1"/>
          <a:srcRect l="13778" t="0" r="9756" b="0"/>
          <a:stretch/>
        </p:blipFill>
        <p:spPr>
          <a:xfrm>
            <a:off x="0" y="1440"/>
            <a:ext cx="12188880" cy="6853320"/>
          </a:xfrm>
          <a:prstGeom prst="rect">
            <a:avLst/>
          </a:prstGeom>
          <a:ln w="0">
            <a:noFill/>
          </a:ln>
        </p:spPr>
      </p:pic>
      <p:sp>
        <p:nvSpPr>
          <p:cNvPr id="392" name="Google Shape;631;p29"/>
          <p:cNvSpPr/>
          <p:nvPr/>
        </p:nvSpPr>
        <p:spPr>
          <a:xfrm>
            <a:off x="413640" y="272160"/>
            <a:ext cx="2946960" cy="91260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000000"/>
                </a:solidFill>
                <a:highlight>
                  <a:srgbClr val="00ffff"/>
                </a:highlight>
                <a:latin typeface="Arial"/>
                <a:ea typeface="Arial"/>
              </a:rPr>
              <a:t>LA ZFE EST PROGRESSIVEMENT MISE EN PLACE</a:t>
            </a:r>
            <a:endParaRPr b="0" lang="fr-FR" sz="1800" spc="-1" strike="noStrike">
              <a:latin typeface="Arial"/>
            </a:endParaRPr>
          </a:p>
        </p:txBody>
      </p:sp>
    </p:spTree>
  </p:cSld>
  <mc:AlternateContent>
    <mc:Choice Requires="p14">
      <p:transition spd="slow" p14:dur="2000"/>
    </mc:Choice>
    <mc:Fallback>
      <p:transition spd="slow"/>
    </mc:Fallback>
  </mc:AlternateContent>
</p:sld>
</file>

<file path=ppt/slides/slide3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393" name="Google Shape;636;p30"/>
          <p:cNvSpPr/>
          <p:nvPr/>
        </p:nvSpPr>
        <p:spPr>
          <a:xfrm>
            <a:off x="1440" y="0"/>
            <a:ext cx="12185640" cy="6854760"/>
          </a:xfrm>
          <a:prstGeom prst="rect">
            <a:avLst/>
          </a:prstGeom>
          <a:noFill/>
          <a:ln w="0">
            <a:noFill/>
          </a:ln>
        </p:spPr>
        <p:style>
          <a:lnRef idx="0"/>
          <a:fillRef idx="0"/>
          <a:effectRef idx="0"/>
          <a:fontRef idx="minor"/>
        </p:style>
      </p:sp>
      <p:pic>
        <p:nvPicPr>
          <p:cNvPr id="394" name="Google Shape;637;p30" descr="Une image contenant plein air, bâtiment, horizon, Zone métropolitaine&#10;&#10;Description générée automatiquement"/>
          <p:cNvPicPr/>
          <p:nvPr/>
        </p:nvPicPr>
        <p:blipFill>
          <a:blip r:embed="rId1"/>
          <a:srcRect l="13778" t="0" r="9756" b="0"/>
          <a:stretch/>
        </p:blipFill>
        <p:spPr>
          <a:xfrm>
            <a:off x="0" y="1440"/>
            <a:ext cx="12188880" cy="6853320"/>
          </a:xfrm>
          <a:prstGeom prst="rect">
            <a:avLst/>
          </a:prstGeom>
          <a:ln w="0">
            <a:noFill/>
          </a:ln>
        </p:spPr>
      </p:pic>
      <p:sp>
        <p:nvSpPr>
          <p:cNvPr id="395" name="Google Shape;638;p30"/>
          <p:cNvSpPr/>
          <p:nvPr/>
        </p:nvSpPr>
        <p:spPr>
          <a:xfrm>
            <a:off x="413640" y="272160"/>
            <a:ext cx="2946960" cy="91260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000000"/>
                </a:solidFill>
                <a:highlight>
                  <a:srgbClr val="00ffff"/>
                </a:highlight>
                <a:latin typeface="Arial"/>
                <a:ea typeface="Arial"/>
              </a:rPr>
              <a:t>LA ZFE EST PROGRESSIVEMENT MISE EN PLACE</a:t>
            </a:r>
            <a:endParaRPr b="0" lang="fr-FR" sz="1800" spc="-1" strike="noStrike">
              <a:latin typeface="Arial"/>
            </a:endParaRPr>
          </a:p>
        </p:txBody>
      </p:sp>
      <p:sp>
        <p:nvSpPr>
          <p:cNvPr id="396" name="Google Shape;639;p30"/>
          <p:cNvSpPr/>
          <p:nvPr/>
        </p:nvSpPr>
        <p:spPr>
          <a:xfrm>
            <a:off x="4278240" y="447840"/>
            <a:ext cx="2946600" cy="118692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000000"/>
                </a:solidFill>
                <a:highlight>
                  <a:srgbClr val="00ffff"/>
                </a:highlight>
                <a:latin typeface="Arial"/>
                <a:ea typeface="Arial"/>
              </a:rPr>
              <a:t>CETTE MESURE FAIT DÉBAT ET SUSCITE DOUTES ET INCOMPRÉHENSIONS</a:t>
            </a:r>
            <a:endParaRPr b="0" lang="fr-FR" sz="1800" spc="-1" strike="noStrike">
              <a:latin typeface="Arial"/>
            </a:endParaRPr>
          </a:p>
        </p:txBody>
      </p:sp>
    </p:spTree>
  </p:cSld>
  <mc:AlternateContent>
    <mc:Choice Requires="p14">
      <p:transition spd="slow" p14:dur="2000"/>
    </mc:Choice>
    <mc:Fallback>
      <p:transition spd="slow"/>
    </mc:Fallback>
  </mc:AlternateContent>
</p:sld>
</file>

<file path=ppt/slides/slide3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397" name="Google Shape;644;p31"/>
          <p:cNvSpPr/>
          <p:nvPr/>
        </p:nvSpPr>
        <p:spPr>
          <a:xfrm>
            <a:off x="1440" y="0"/>
            <a:ext cx="12185640" cy="6854760"/>
          </a:xfrm>
          <a:prstGeom prst="rect">
            <a:avLst/>
          </a:prstGeom>
          <a:noFill/>
          <a:ln w="0">
            <a:noFill/>
          </a:ln>
        </p:spPr>
        <p:style>
          <a:lnRef idx="0"/>
          <a:fillRef idx="0"/>
          <a:effectRef idx="0"/>
          <a:fontRef idx="minor"/>
        </p:style>
      </p:sp>
      <p:pic>
        <p:nvPicPr>
          <p:cNvPr id="398" name="Google Shape;645;p31" descr="Une image contenant plein air, bâtiment, horizon, Zone métropolitaine&#10;&#10;Description générée automatiquement"/>
          <p:cNvPicPr/>
          <p:nvPr/>
        </p:nvPicPr>
        <p:blipFill>
          <a:blip r:embed="rId1"/>
          <a:srcRect l="13778" t="0" r="9756" b="0"/>
          <a:stretch/>
        </p:blipFill>
        <p:spPr>
          <a:xfrm>
            <a:off x="0" y="1440"/>
            <a:ext cx="12188880" cy="6853320"/>
          </a:xfrm>
          <a:prstGeom prst="rect">
            <a:avLst/>
          </a:prstGeom>
          <a:ln w="0">
            <a:noFill/>
          </a:ln>
        </p:spPr>
      </p:pic>
      <p:sp>
        <p:nvSpPr>
          <p:cNvPr id="399" name="Google Shape;646;p31"/>
          <p:cNvSpPr/>
          <p:nvPr/>
        </p:nvSpPr>
        <p:spPr>
          <a:xfrm>
            <a:off x="413640" y="272160"/>
            <a:ext cx="2946960" cy="91260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000000"/>
                </a:solidFill>
                <a:highlight>
                  <a:srgbClr val="00ffff"/>
                </a:highlight>
                <a:latin typeface="Arial"/>
                <a:ea typeface="Arial"/>
              </a:rPr>
              <a:t>LA ZFE EST PROGRESSIVEMENT MISE EN PLACE</a:t>
            </a:r>
            <a:endParaRPr b="0" lang="fr-FR" sz="1800" spc="-1" strike="noStrike">
              <a:latin typeface="Arial"/>
            </a:endParaRPr>
          </a:p>
        </p:txBody>
      </p:sp>
      <p:sp>
        <p:nvSpPr>
          <p:cNvPr id="400" name="Google Shape;647;p31"/>
          <p:cNvSpPr/>
          <p:nvPr/>
        </p:nvSpPr>
        <p:spPr>
          <a:xfrm>
            <a:off x="4278240" y="447840"/>
            <a:ext cx="2946600" cy="118692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000000"/>
                </a:solidFill>
                <a:highlight>
                  <a:srgbClr val="00ffff"/>
                </a:highlight>
                <a:latin typeface="Arial"/>
                <a:ea typeface="Arial"/>
              </a:rPr>
              <a:t>CETTE MESURE FAIT DÉBAT ET SUSCITE DOUTES ET INCOMPRÉHENSIONS</a:t>
            </a:r>
            <a:endParaRPr b="0" lang="fr-FR" sz="1800" spc="-1" strike="noStrike">
              <a:latin typeface="Arial"/>
            </a:endParaRPr>
          </a:p>
        </p:txBody>
      </p:sp>
      <p:sp>
        <p:nvSpPr>
          <p:cNvPr id="401" name="Google Shape;648;p31"/>
          <p:cNvSpPr/>
          <p:nvPr/>
        </p:nvSpPr>
        <p:spPr>
          <a:xfrm>
            <a:off x="8980560" y="272160"/>
            <a:ext cx="2946600" cy="118692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000000"/>
                </a:solidFill>
                <a:highlight>
                  <a:srgbClr val="00ffff"/>
                </a:highlight>
                <a:latin typeface="Arial"/>
                <a:ea typeface="Arial"/>
              </a:rPr>
              <a:t>ELLE S’ACCOMPAGNE D’AIDES, DÉROGATIONS, ALTERNATIVES…</a:t>
            </a:r>
            <a:endParaRPr b="0" lang="fr-FR" sz="1800" spc="-1" strike="noStrike">
              <a:latin typeface="Arial"/>
            </a:endParaRPr>
          </a:p>
        </p:txBody>
      </p:sp>
    </p:spTree>
  </p:cSld>
  <mc:AlternateContent>
    <mc:Choice Requires="p14">
      <p:transition spd="slow" p14:dur="2000"/>
    </mc:Choice>
    <mc:Fallback>
      <p:transition spd="slow"/>
    </mc:Fallback>
  </mc:AlternateContent>
</p:sld>
</file>

<file path=ppt/slides/slide3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402" name="Google Shape;653;p32"/>
          <p:cNvSpPr/>
          <p:nvPr/>
        </p:nvSpPr>
        <p:spPr>
          <a:xfrm>
            <a:off x="1440" y="0"/>
            <a:ext cx="12185640" cy="6854760"/>
          </a:xfrm>
          <a:prstGeom prst="rect">
            <a:avLst/>
          </a:prstGeom>
          <a:noFill/>
          <a:ln w="0">
            <a:noFill/>
          </a:ln>
        </p:spPr>
        <p:style>
          <a:lnRef idx="0"/>
          <a:fillRef idx="0"/>
          <a:effectRef idx="0"/>
          <a:fontRef idx="minor"/>
        </p:style>
      </p:sp>
      <p:pic>
        <p:nvPicPr>
          <p:cNvPr id="403" name="Google Shape;654;p32" descr="Une image contenant plein air, bâtiment, horizon, Zone métropolitaine&#10;&#10;Description générée automatiquement"/>
          <p:cNvPicPr/>
          <p:nvPr/>
        </p:nvPicPr>
        <p:blipFill>
          <a:blip r:embed="rId1"/>
          <a:srcRect l="13778" t="0" r="9756" b="0"/>
          <a:stretch/>
        </p:blipFill>
        <p:spPr>
          <a:xfrm>
            <a:off x="0" y="1440"/>
            <a:ext cx="12188880" cy="6853320"/>
          </a:xfrm>
          <a:prstGeom prst="rect">
            <a:avLst/>
          </a:prstGeom>
          <a:ln w="0">
            <a:noFill/>
          </a:ln>
        </p:spPr>
      </p:pic>
      <p:sp>
        <p:nvSpPr>
          <p:cNvPr id="404" name="Google Shape;655;p32"/>
          <p:cNvSpPr/>
          <p:nvPr/>
        </p:nvSpPr>
        <p:spPr>
          <a:xfrm>
            <a:off x="413640" y="272160"/>
            <a:ext cx="2946960" cy="91260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000000"/>
                </a:solidFill>
                <a:highlight>
                  <a:srgbClr val="00ffff"/>
                </a:highlight>
                <a:latin typeface="Arial"/>
                <a:ea typeface="Arial"/>
              </a:rPr>
              <a:t>LA ZFE EST PROGRESSIVEMENT MISE EN PLACE</a:t>
            </a:r>
            <a:endParaRPr b="0" lang="fr-FR" sz="1800" spc="-1" strike="noStrike">
              <a:latin typeface="Arial"/>
            </a:endParaRPr>
          </a:p>
        </p:txBody>
      </p:sp>
      <p:sp>
        <p:nvSpPr>
          <p:cNvPr id="405" name="Google Shape;656;p32"/>
          <p:cNvSpPr/>
          <p:nvPr/>
        </p:nvSpPr>
        <p:spPr>
          <a:xfrm>
            <a:off x="4278240" y="447840"/>
            <a:ext cx="2946600" cy="118692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000000"/>
                </a:solidFill>
                <a:highlight>
                  <a:srgbClr val="00ffff"/>
                </a:highlight>
                <a:latin typeface="Arial"/>
                <a:ea typeface="Arial"/>
              </a:rPr>
              <a:t>CETTE MESURE FAIT DÉBAT ET SUSCITE DOUTES ET INCOMPRÉHENSIONS</a:t>
            </a:r>
            <a:endParaRPr b="0" lang="fr-FR" sz="1800" spc="-1" strike="noStrike">
              <a:latin typeface="Arial"/>
            </a:endParaRPr>
          </a:p>
        </p:txBody>
      </p:sp>
      <p:sp>
        <p:nvSpPr>
          <p:cNvPr id="406" name="Google Shape;657;p32"/>
          <p:cNvSpPr/>
          <p:nvPr/>
        </p:nvSpPr>
        <p:spPr>
          <a:xfrm>
            <a:off x="8980560" y="272160"/>
            <a:ext cx="2946600" cy="118692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000000"/>
                </a:solidFill>
                <a:highlight>
                  <a:srgbClr val="00ffff"/>
                </a:highlight>
                <a:latin typeface="Arial"/>
                <a:ea typeface="Arial"/>
              </a:rPr>
              <a:t>ELLE S’ACCOMPAGNE D’AIDES, DÉROGATIONS, ALTERNATIVES…</a:t>
            </a:r>
            <a:endParaRPr b="0" lang="fr-FR" sz="1800" spc="-1" strike="noStrike">
              <a:latin typeface="Arial"/>
            </a:endParaRPr>
          </a:p>
        </p:txBody>
      </p:sp>
      <p:sp>
        <p:nvSpPr>
          <p:cNvPr id="407" name="Google Shape;658;p32"/>
          <p:cNvSpPr/>
          <p:nvPr/>
        </p:nvSpPr>
        <p:spPr>
          <a:xfrm>
            <a:off x="849240" y="1966320"/>
            <a:ext cx="4026240" cy="118692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000000"/>
                </a:solidFill>
                <a:highlight>
                  <a:srgbClr val="00ffff"/>
                </a:highlight>
                <a:latin typeface="Arial"/>
                <a:ea typeface="Arial"/>
              </a:rPr>
              <a:t>LA TRANSFORMATION DU PARC AUTOMOBILE ET DES PRATIQUES DE MOBILITÉ S'ÉCHELONNENT SUR DES ANNÉES</a:t>
            </a:r>
            <a:endParaRPr b="0" lang="fr-FR" sz="1800" spc="-1" strike="noStrike">
              <a:latin typeface="Arial"/>
            </a:endParaRPr>
          </a:p>
        </p:txBody>
      </p:sp>
    </p:spTree>
  </p:cSld>
  <mc:AlternateContent>
    <mc:Choice Requires="p14">
      <p:transition spd="slow" p14:dur="2000"/>
    </mc:Choice>
    <mc:Fallback>
      <p:transition spd="slow"/>
    </mc:Fallback>
  </mc:AlternateContent>
</p:sld>
</file>

<file path=ppt/slides/slide3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408" name="Google Shape;663;p33"/>
          <p:cNvSpPr/>
          <p:nvPr/>
        </p:nvSpPr>
        <p:spPr>
          <a:xfrm>
            <a:off x="1440" y="0"/>
            <a:ext cx="12185640" cy="6854760"/>
          </a:xfrm>
          <a:prstGeom prst="rect">
            <a:avLst/>
          </a:prstGeom>
          <a:noFill/>
          <a:ln w="0">
            <a:noFill/>
          </a:ln>
        </p:spPr>
        <p:style>
          <a:lnRef idx="0"/>
          <a:fillRef idx="0"/>
          <a:effectRef idx="0"/>
          <a:fontRef idx="minor"/>
        </p:style>
      </p:sp>
      <p:pic>
        <p:nvPicPr>
          <p:cNvPr id="409" name="Google Shape;664;p33" descr="Une image contenant plein air, bâtiment, horizon, Zone métropolitaine&#10;&#10;Description générée automatiquement"/>
          <p:cNvPicPr/>
          <p:nvPr/>
        </p:nvPicPr>
        <p:blipFill>
          <a:blip r:embed="rId1"/>
          <a:srcRect l="13778" t="0" r="9756" b="0"/>
          <a:stretch/>
        </p:blipFill>
        <p:spPr>
          <a:xfrm>
            <a:off x="0" y="1440"/>
            <a:ext cx="12188880" cy="6853320"/>
          </a:xfrm>
          <a:prstGeom prst="rect">
            <a:avLst/>
          </a:prstGeom>
          <a:ln w="0">
            <a:noFill/>
          </a:ln>
        </p:spPr>
      </p:pic>
      <p:sp>
        <p:nvSpPr>
          <p:cNvPr id="410" name="Google Shape;665;p33"/>
          <p:cNvSpPr/>
          <p:nvPr/>
        </p:nvSpPr>
        <p:spPr>
          <a:xfrm>
            <a:off x="413640" y="272160"/>
            <a:ext cx="2946960" cy="91260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000000"/>
                </a:solidFill>
                <a:highlight>
                  <a:srgbClr val="00ffff"/>
                </a:highlight>
                <a:latin typeface="Arial"/>
                <a:ea typeface="Arial"/>
              </a:rPr>
              <a:t>LA ZFE EST PROGRESSIVEMENT MISE EN PLACE</a:t>
            </a:r>
            <a:endParaRPr b="0" lang="fr-FR" sz="1800" spc="-1" strike="noStrike">
              <a:latin typeface="Arial"/>
            </a:endParaRPr>
          </a:p>
        </p:txBody>
      </p:sp>
      <p:sp>
        <p:nvSpPr>
          <p:cNvPr id="411" name="Google Shape;666;p33"/>
          <p:cNvSpPr/>
          <p:nvPr/>
        </p:nvSpPr>
        <p:spPr>
          <a:xfrm>
            <a:off x="4278240" y="447840"/>
            <a:ext cx="2946600" cy="118692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000000"/>
                </a:solidFill>
                <a:highlight>
                  <a:srgbClr val="00ffff"/>
                </a:highlight>
                <a:latin typeface="Arial"/>
                <a:ea typeface="Arial"/>
              </a:rPr>
              <a:t>CETTE MESURE FAIT DÉBAT ET SUSCITE DOUTES ET INCOMPRÉHENSIONS</a:t>
            </a:r>
            <a:endParaRPr b="0" lang="fr-FR" sz="1800" spc="-1" strike="noStrike">
              <a:latin typeface="Arial"/>
            </a:endParaRPr>
          </a:p>
        </p:txBody>
      </p:sp>
      <p:sp>
        <p:nvSpPr>
          <p:cNvPr id="412" name="Google Shape;667;p33"/>
          <p:cNvSpPr/>
          <p:nvPr/>
        </p:nvSpPr>
        <p:spPr>
          <a:xfrm>
            <a:off x="8980560" y="272160"/>
            <a:ext cx="2946600" cy="118692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000000"/>
                </a:solidFill>
                <a:highlight>
                  <a:srgbClr val="00ffff"/>
                </a:highlight>
                <a:latin typeface="Arial"/>
                <a:ea typeface="Arial"/>
              </a:rPr>
              <a:t>ELLE S’ACCOMPAGNE D’AIDES, DÉROGATIONS, ALTERNATIVES…</a:t>
            </a:r>
            <a:endParaRPr b="0" lang="fr-FR" sz="1800" spc="-1" strike="noStrike">
              <a:latin typeface="Arial"/>
            </a:endParaRPr>
          </a:p>
        </p:txBody>
      </p:sp>
      <p:sp>
        <p:nvSpPr>
          <p:cNvPr id="413" name="Google Shape;668;p33"/>
          <p:cNvSpPr/>
          <p:nvPr/>
        </p:nvSpPr>
        <p:spPr>
          <a:xfrm>
            <a:off x="849240" y="1966320"/>
            <a:ext cx="4026240" cy="118692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000000"/>
                </a:solidFill>
                <a:highlight>
                  <a:srgbClr val="00ffff"/>
                </a:highlight>
                <a:latin typeface="Arial"/>
                <a:ea typeface="Arial"/>
              </a:rPr>
              <a:t>LA TRANSFORMATION DU PARC AUTOMOBILE ET DES PRATIQUES DE MOBILITÉ S'ÉCHELONNENT SUR DES ANNÉES</a:t>
            </a:r>
            <a:endParaRPr b="0" lang="fr-FR" sz="1800" spc="-1" strike="noStrike">
              <a:latin typeface="Arial"/>
            </a:endParaRPr>
          </a:p>
        </p:txBody>
      </p:sp>
      <p:sp>
        <p:nvSpPr>
          <p:cNvPr id="414" name="Google Shape;669;p33"/>
          <p:cNvSpPr/>
          <p:nvPr/>
        </p:nvSpPr>
        <p:spPr>
          <a:xfrm>
            <a:off x="3212640" y="3535200"/>
            <a:ext cx="3327840" cy="146124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tabLst>
                <a:tab algn="l" pos="0"/>
              </a:tabLst>
            </a:pPr>
            <a:r>
              <a:rPr b="1" lang="fr-FR" sz="1800" spc="-1" strike="noStrike">
                <a:solidFill>
                  <a:srgbClr val="000000"/>
                </a:solidFill>
                <a:highlight>
                  <a:srgbClr val="00ffff"/>
                </a:highlight>
                <a:latin typeface="Arial"/>
                <a:ea typeface="Arial"/>
              </a:rPr>
              <a:t>OBJECTIF : LE CARACTÈRE PARTAGÉ D’UN EFFORT COMMUN POUR LA QUALITÉ DE L’AIR ET LA QUALITÉ DE VIE</a:t>
            </a:r>
            <a:endParaRPr b="0" lang="fr-FR" sz="1800" spc="-1" strike="noStrike">
              <a:latin typeface="Arial"/>
            </a:endParaRPr>
          </a:p>
        </p:txBody>
      </p:sp>
    </p:spTree>
  </p:cSld>
  <mc:AlternateContent>
    <mc:Choice Requires="p14">
      <p:transition spd="slow" p14:dur="2000"/>
    </mc:Choice>
    <mc:Fallback>
      <p:transition spd="slow"/>
    </mc:Fallback>
  </mc:AlternateContent>
</p:sld>
</file>

<file path=ppt/slides/slide3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15" name="PlaceHolder 1"/>
          <p:cNvSpPr>
            <a:spLocks noGrp="1"/>
          </p:cNvSpPr>
          <p:nvPr>
            <p:ph type="title"/>
          </p:nvPr>
        </p:nvSpPr>
        <p:spPr>
          <a:xfrm>
            <a:off x="1163520" y="2620080"/>
            <a:ext cx="9860400" cy="804240"/>
          </a:xfrm>
          <a:prstGeom prst="rect">
            <a:avLst/>
          </a:prstGeom>
          <a:noFill/>
          <a:ln w="0">
            <a:noFill/>
          </a:ln>
        </p:spPr>
        <p:txBody>
          <a:bodyPr lIns="274320" rIns="274320" tIns="45000" bIns="45000" anchor="ctr">
            <a:noAutofit/>
          </a:bodyPr>
          <a:p>
            <a:pPr algn="ctr">
              <a:lnSpc>
                <a:spcPct val="90000"/>
              </a:lnSpc>
              <a:buNone/>
              <a:tabLst>
                <a:tab algn="l" pos="0"/>
              </a:tabLst>
            </a:pPr>
            <a:r>
              <a:rPr b="0" lang="fr-FR" sz="4000" spc="-1" strike="noStrike">
                <a:solidFill>
                  <a:srgbClr val="ffffff"/>
                </a:solidFill>
                <a:latin typeface="Libre Franklin SemiBold"/>
                <a:ea typeface="Libre Franklin SemiBold"/>
              </a:rPr>
              <a:t>Alors demain ?</a:t>
            </a:r>
            <a:endParaRPr b="0" lang="fr-FR" sz="4000" spc="-1" strike="noStrike">
              <a:latin typeface="Arial"/>
            </a:endParaRPr>
          </a:p>
        </p:txBody>
      </p:sp>
    </p:spTree>
  </p:cSld>
  <mc:AlternateContent>
    <mc:Choice Requires="p14">
      <p:transition spd="slow" p14:dur="2000"/>
    </mc:Choice>
    <mc:Fallback>
      <p:transition spd="slow"/>
    </mc:Fallback>
  </mc:AlternateContent>
</p:sld>
</file>

<file path=ppt/slides/slide3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16" name="Google Shape;679;p35"/>
          <p:cNvSpPr/>
          <p:nvPr/>
        </p:nvSpPr>
        <p:spPr>
          <a:xfrm>
            <a:off x="325800" y="467640"/>
            <a:ext cx="10742040" cy="636840"/>
          </a:xfrm>
          <a:prstGeom prst="rect">
            <a:avLst/>
          </a:prstGeom>
          <a:noFill/>
          <a:ln w="0">
            <a:noFill/>
          </a:ln>
        </p:spPr>
        <p:style>
          <a:lnRef idx="0"/>
          <a:fillRef idx="0"/>
          <a:effectRef idx="0"/>
          <a:fontRef idx="minor"/>
        </p:style>
        <p:txBody>
          <a:bodyPr lIns="90000" rIns="90000" tIns="45000" bIns="45000" anchor="t">
            <a:noAutofit/>
          </a:bodyPr>
          <a:p>
            <a:pPr>
              <a:lnSpc>
                <a:spcPct val="90000"/>
              </a:lnSpc>
              <a:buNone/>
              <a:tabLst>
                <a:tab algn="l" pos="0"/>
              </a:tabLst>
            </a:pPr>
            <a:r>
              <a:rPr b="0" lang="fr-FR" sz="3200" spc="-1" strike="noStrike">
                <a:solidFill>
                  <a:srgbClr val="181717"/>
                </a:solidFill>
                <a:latin typeface="Libre Franklin Medium"/>
                <a:ea typeface="Libre Franklin Medium"/>
              </a:rPr>
              <a:t>Des actions individuelles pour un poids collectif</a:t>
            </a:r>
            <a:endParaRPr b="0" lang="fr-FR" sz="3200" spc="-1" strike="noStrike">
              <a:latin typeface="Arial"/>
            </a:endParaRPr>
          </a:p>
        </p:txBody>
      </p:sp>
      <p:sp>
        <p:nvSpPr>
          <p:cNvPr id="417" name="Google Shape;680;p35"/>
          <p:cNvSpPr/>
          <p:nvPr/>
        </p:nvSpPr>
        <p:spPr>
          <a:xfrm>
            <a:off x="325800" y="1284840"/>
            <a:ext cx="6816600" cy="5246640"/>
          </a:xfrm>
          <a:prstGeom prst="rect">
            <a:avLst/>
          </a:prstGeom>
          <a:noFill/>
          <a:ln w="0">
            <a:noFill/>
          </a:ln>
        </p:spPr>
        <p:style>
          <a:lnRef idx="0"/>
          <a:fillRef idx="0"/>
          <a:effectRef idx="0"/>
          <a:fontRef idx="minor"/>
        </p:style>
        <p:txBody>
          <a:bodyPr lIns="90000" rIns="90000" tIns="45000" bIns="45000" anchor="t">
            <a:noAutofit/>
          </a:bodyPr>
          <a:p>
            <a:pPr marL="457200" indent="-349200" algn="just">
              <a:lnSpc>
                <a:spcPct val="100000"/>
              </a:lnSpc>
              <a:buClr>
                <a:srgbClr val="181717"/>
              </a:buClr>
              <a:buFont typeface="Albert Sans"/>
              <a:buChar char="●"/>
            </a:pPr>
            <a:r>
              <a:rPr b="0" lang="fr-FR" sz="1900" spc="-1" strike="noStrike">
                <a:solidFill>
                  <a:srgbClr val="181717"/>
                </a:solidFill>
                <a:latin typeface="Albert Sans"/>
                <a:ea typeface="Albert Sans"/>
              </a:rPr>
              <a:t>Plein de façons d’agir concrètement sont possibles</a:t>
            </a:r>
            <a:endParaRPr b="0" lang="fr-FR" sz="1900" spc="-1" strike="noStrike">
              <a:latin typeface="Arial"/>
            </a:endParaRPr>
          </a:p>
          <a:p>
            <a:pPr marL="457200" algn="just">
              <a:lnSpc>
                <a:spcPct val="100000"/>
              </a:lnSpc>
              <a:buNone/>
              <a:tabLst>
                <a:tab algn="l" pos="0"/>
              </a:tabLst>
            </a:pPr>
            <a:endParaRPr b="0" lang="fr-FR" sz="1900" spc="-1" strike="noStrike">
              <a:latin typeface="Arial"/>
            </a:endParaRPr>
          </a:p>
          <a:p>
            <a:pPr marL="457200" indent="-349200" algn="just">
              <a:lnSpc>
                <a:spcPct val="100000"/>
              </a:lnSpc>
              <a:buClr>
                <a:srgbClr val="181717"/>
              </a:buClr>
              <a:buFont typeface="Albert Sans"/>
              <a:buChar char="●"/>
              <a:tabLst>
                <a:tab algn="l" pos="0"/>
              </a:tabLst>
            </a:pPr>
            <a:r>
              <a:rPr b="0" lang="fr-FR" sz="1900" spc="-1" strike="noStrike">
                <a:solidFill>
                  <a:srgbClr val="181717"/>
                </a:solidFill>
                <a:latin typeface="Albert Sans"/>
                <a:ea typeface="Albert Sans"/>
              </a:rPr>
              <a:t>A chacun de définir ce qui est possible à son échelle</a:t>
            </a:r>
            <a:endParaRPr b="0" lang="fr-FR" sz="1900" spc="-1" strike="noStrike">
              <a:latin typeface="Arial"/>
            </a:endParaRPr>
          </a:p>
          <a:p>
            <a:pPr algn="just">
              <a:lnSpc>
                <a:spcPct val="100000"/>
              </a:lnSpc>
              <a:buNone/>
              <a:tabLst>
                <a:tab algn="l" pos="0"/>
              </a:tabLst>
            </a:pPr>
            <a:endParaRPr b="0" lang="fr-FR" sz="1900" spc="-1" strike="noStrike">
              <a:latin typeface="Arial"/>
            </a:endParaRPr>
          </a:p>
          <a:p>
            <a:pPr marL="457200" indent="-349200" algn="just">
              <a:lnSpc>
                <a:spcPct val="100000"/>
              </a:lnSpc>
              <a:buClr>
                <a:srgbClr val="181717"/>
              </a:buClr>
              <a:buFont typeface="Albert Sans"/>
              <a:buChar char="●"/>
              <a:tabLst>
                <a:tab algn="l" pos="0"/>
              </a:tabLst>
            </a:pPr>
            <a:r>
              <a:rPr b="0" lang="fr-FR" sz="1900" spc="-1" strike="noStrike">
                <a:solidFill>
                  <a:srgbClr val="181717"/>
                </a:solidFill>
                <a:latin typeface="Albert Sans"/>
                <a:ea typeface="Albert Sans"/>
              </a:rPr>
              <a:t>Des exemples d’actions faites par les citoyens ?</a:t>
            </a:r>
            <a:endParaRPr b="0" lang="fr-FR" sz="1900" spc="-1" strike="noStrike">
              <a:latin typeface="Arial"/>
            </a:endParaRPr>
          </a:p>
          <a:p>
            <a:pPr algn="just">
              <a:lnSpc>
                <a:spcPct val="100000"/>
              </a:lnSpc>
              <a:buNone/>
              <a:tabLst>
                <a:tab algn="l" pos="0"/>
              </a:tabLst>
            </a:pPr>
            <a:endParaRPr b="0" lang="fr-FR" sz="1900" spc="-1" strike="noStrike">
              <a:latin typeface="Arial"/>
            </a:endParaRPr>
          </a:p>
          <a:p>
            <a:pPr algn="just">
              <a:lnSpc>
                <a:spcPct val="100000"/>
              </a:lnSpc>
              <a:buNone/>
              <a:tabLst>
                <a:tab algn="l" pos="0"/>
              </a:tabLst>
            </a:pPr>
            <a:endParaRPr b="0" lang="fr-FR" sz="1900" spc="-1" strike="noStrike">
              <a:latin typeface="Arial"/>
            </a:endParaRPr>
          </a:p>
          <a:p>
            <a:pPr algn="just">
              <a:lnSpc>
                <a:spcPct val="100000"/>
              </a:lnSpc>
              <a:buNone/>
              <a:tabLst>
                <a:tab algn="l" pos="0"/>
              </a:tabLst>
            </a:pPr>
            <a:endParaRPr b="0" lang="fr-FR" sz="1900" spc="-1" strike="noStrike">
              <a:latin typeface="Arial"/>
            </a:endParaRPr>
          </a:p>
          <a:p>
            <a:pPr algn="just">
              <a:lnSpc>
                <a:spcPct val="100000"/>
              </a:lnSpc>
              <a:buNone/>
              <a:tabLst>
                <a:tab algn="l" pos="0"/>
              </a:tabLst>
            </a:pPr>
            <a:endParaRPr b="0" lang="fr-FR" sz="1900" spc="-1" strike="noStrike">
              <a:latin typeface="Arial"/>
            </a:endParaRPr>
          </a:p>
          <a:p>
            <a:pPr algn="just">
              <a:lnSpc>
                <a:spcPct val="100000"/>
              </a:lnSpc>
              <a:buNone/>
              <a:tabLst>
                <a:tab algn="l" pos="0"/>
              </a:tabLst>
            </a:pPr>
            <a:endParaRPr b="0" lang="fr-FR" sz="1900" spc="-1" strike="noStrike">
              <a:latin typeface="Arial"/>
            </a:endParaRPr>
          </a:p>
          <a:p>
            <a:pPr algn="just">
              <a:lnSpc>
                <a:spcPct val="100000"/>
              </a:lnSpc>
              <a:buNone/>
              <a:tabLst>
                <a:tab algn="l" pos="0"/>
              </a:tabLst>
            </a:pPr>
            <a:endParaRPr b="0" lang="fr-FR" sz="1900" spc="-1" strike="noStrike">
              <a:latin typeface="Arial"/>
            </a:endParaRPr>
          </a:p>
          <a:p>
            <a:pPr algn="just">
              <a:lnSpc>
                <a:spcPct val="100000"/>
              </a:lnSpc>
              <a:buNone/>
              <a:tabLst>
                <a:tab algn="l" pos="0"/>
              </a:tabLst>
            </a:pPr>
            <a:endParaRPr b="0" lang="fr-FR" sz="1900" spc="-1" strike="noStrike">
              <a:latin typeface="Arial"/>
            </a:endParaRPr>
          </a:p>
          <a:p>
            <a:pPr algn="just">
              <a:lnSpc>
                <a:spcPct val="100000"/>
              </a:lnSpc>
              <a:buNone/>
              <a:tabLst>
                <a:tab algn="l" pos="0"/>
              </a:tabLst>
            </a:pPr>
            <a:endParaRPr b="0" lang="fr-FR" sz="1900" spc="-1" strike="noStrike">
              <a:latin typeface="Arial"/>
            </a:endParaRPr>
          </a:p>
          <a:p>
            <a:pPr algn="just">
              <a:lnSpc>
                <a:spcPct val="100000"/>
              </a:lnSpc>
              <a:buNone/>
              <a:tabLst>
                <a:tab algn="l" pos="0"/>
              </a:tabLst>
            </a:pPr>
            <a:endParaRPr b="0" lang="fr-FR" sz="1900" spc="-1" strike="noStrike">
              <a:latin typeface="Arial"/>
            </a:endParaRPr>
          </a:p>
          <a:p>
            <a:pPr algn="just">
              <a:lnSpc>
                <a:spcPct val="100000"/>
              </a:lnSpc>
              <a:buNone/>
              <a:tabLst>
                <a:tab algn="l" pos="0"/>
              </a:tabLst>
            </a:pPr>
            <a:endParaRPr b="0" lang="fr-FR" sz="1900" spc="-1" strike="noStrike">
              <a:latin typeface="Arial"/>
            </a:endParaRPr>
          </a:p>
          <a:p>
            <a:pPr algn="just">
              <a:lnSpc>
                <a:spcPct val="100000"/>
              </a:lnSpc>
              <a:buNone/>
              <a:tabLst>
                <a:tab algn="l" pos="0"/>
              </a:tabLst>
            </a:pPr>
            <a:endParaRPr b="0" lang="fr-FR" sz="1900" spc="-1" strike="noStrike">
              <a:latin typeface="Arial"/>
            </a:endParaRPr>
          </a:p>
          <a:p>
            <a:pPr algn="ctr">
              <a:lnSpc>
                <a:spcPct val="100000"/>
              </a:lnSpc>
              <a:buNone/>
              <a:tabLst>
                <a:tab algn="l" pos="0"/>
              </a:tabLst>
            </a:pPr>
            <a:r>
              <a:rPr b="1" lang="fr-FR" sz="1900" spc="-1" strike="noStrike">
                <a:solidFill>
                  <a:srgbClr val="181717"/>
                </a:solidFill>
                <a:latin typeface="Albert Sans"/>
                <a:ea typeface="Albert Sans"/>
              </a:rPr>
              <a:t>Mis bout à bout, un impact collectif !</a:t>
            </a:r>
            <a:endParaRPr b="0" lang="fr-FR" sz="1900" spc="-1" strike="noStrike">
              <a:latin typeface="Arial"/>
            </a:endParaRPr>
          </a:p>
        </p:txBody>
      </p:sp>
      <p:sp>
        <p:nvSpPr>
          <p:cNvPr id="418" name="Google Shape;681;p35"/>
          <p:cNvSpPr/>
          <p:nvPr/>
        </p:nvSpPr>
        <p:spPr>
          <a:xfrm>
            <a:off x="443160" y="3104640"/>
            <a:ext cx="1274040" cy="1305360"/>
          </a:xfrm>
          <a:prstGeom prst="foldedCorner">
            <a:avLst>
              <a:gd name="adj" fmla="val 16667"/>
            </a:avLst>
          </a:prstGeom>
          <a:solidFill>
            <a:srgbClr val="f9cb9c"/>
          </a:solidFill>
          <a:ln w="9525">
            <a:solidFill>
              <a:srgbClr val="f9cb9c"/>
            </a:solidFill>
            <a:round/>
          </a:ln>
        </p:spPr>
        <p:style>
          <a:lnRef idx="0"/>
          <a:fillRef idx="0"/>
          <a:effectRef idx="0"/>
          <a:fontRef idx="minor"/>
        </p:style>
        <p:txBody>
          <a:bodyPr lIns="90000" rIns="90000" tIns="91440" bIns="91440" anchor="t">
            <a:noAutofit/>
          </a:bodyPr>
          <a:p>
            <a:pPr algn="ctr">
              <a:lnSpc>
                <a:spcPct val="100000"/>
              </a:lnSpc>
              <a:buNone/>
              <a:tabLst>
                <a:tab algn="l" pos="0"/>
              </a:tabLst>
            </a:pPr>
            <a:r>
              <a:rPr b="0" lang="fr-FR" sz="1400" spc="-1" strike="noStrike">
                <a:solidFill>
                  <a:srgbClr val="000000"/>
                </a:solidFill>
                <a:latin typeface="Arial"/>
                <a:ea typeface="Arial"/>
              </a:rPr>
              <a:t>Je me renseigne : suis-je concerné par la ZFE ?</a:t>
            </a:r>
            <a:endParaRPr b="0" lang="fr-FR" sz="1400" spc="-1" strike="noStrike">
              <a:latin typeface="Arial"/>
            </a:endParaRPr>
          </a:p>
        </p:txBody>
      </p:sp>
      <p:sp>
        <p:nvSpPr>
          <p:cNvPr id="419" name="Google Shape;682;p35"/>
          <p:cNvSpPr/>
          <p:nvPr/>
        </p:nvSpPr>
        <p:spPr>
          <a:xfrm>
            <a:off x="1720440" y="4627080"/>
            <a:ext cx="1274040" cy="879840"/>
          </a:xfrm>
          <a:prstGeom prst="foldedCorner">
            <a:avLst>
              <a:gd name="adj" fmla="val 16667"/>
            </a:avLst>
          </a:prstGeom>
          <a:solidFill>
            <a:srgbClr val="b6d7a8"/>
          </a:solidFill>
          <a:ln w="9525">
            <a:solidFill>
              <a:srgbClr val="b6d7a8"/>
            </a:solidFill>
            <a:round/>
          </a:ln>
        </p:spPr>
        <p:style>
          <a:lnRef idx="0"/>
          <a:fillRef idx="0"/>
          <a:effectRef idx="0"/>
          <a:fontRef idx="minor"/>
        </p:style>
        <p:txBody>
          <a:bodyPr lIns="90000" rIns="90000" tIns="91440" bIns="91440" anchor="t">
            <a:noAutofit/>
          </a:bodyPr>
          <a:p>
            <a:pPr algn="ctr">
              <a:lnSpc>
                <a:spcPct val="100000"/>
              </a:lnSpc>
              <a:buNone/>
              <a:tabLst>
                <a:tab algn="l" pos="0"/>
              </a:tabLst>
            </a:pPr>
            <a:r>
              <a:rPr b="0" lang="fr-FR" sz="1400" spc="-1" strike="noStrike">
                <a:solidFill>
                  <a:srgbClr val="000000"/>
                </a:solidFill>
                <a:latin typeface="Arial"/>
                <a:ea typeface="Arial"/>
              </a:rPr>
              <a:t>Je cherche plus d’infos sur les ZFE </a:t>
            </a:r>
            <a:endParaRPr b="0" lang="fr-FR" sz="1400" spc="-1" strike="noStrike">
              <a:latin typeface="Arial"/>
            </a:endParaRPr>
          </a:p>
        </p:txBody>
      </p:sp>
      <p:sp>
        <p:nvSpPr>
          <p:cNvPr id="420" name="Google Shape;683;p35"/>
          <p:cNvSpPr/>
          <p:nvPr/>
        </p:nvSpPr>
        <p:spPr>
          <a:xfrm>
            <a:off x="2126160" y="3104640"/>
            <a:ext cx="1274040" cy="1305360"/>
          </a:xfrm>
          <a:prstGeom prst="foldedCorner">
            <a:avLst>
              <a:gd name="adj" fmla="val 16667"/>
            </a:avLst>
          </a:prstGeom>
          <a:solidFill>
            <a:srgbClr val="a4c2f4"/>
          </a:solidFill>
          <a:ln w="9525">
            <a:solidFill>
              <a:srgbClr val="a4c2f4"/>
            </a:solidFill>
            <a:round/>
          </a:ln>
        </p:spPr>
        <p:style>
          <a:lnRef idx="0"/>
          <a:fillRef idx="0"/>
          <a:effectRef idx="0"/>
          <a:fontRef idx="minor"/>
        </p:style>
        <p:txBody>
          <a:bodyPr lIns="90000" rIns="90000" tIns="91440" bIns="91440" anchor="t">
            <a:noAutofit/>
          </a:bodyPr>
          <a:p>
            <a:pPr algn="ctr">
              <a:lnSpc>
                <a:spcPct val="100000"/>
              </a:lnSpc>
              <a:buNone/>
              <a:tabLst>
                <a:tab algn="l" pos="0"/>
              </a:tabLst>
            </a:pPr>
            <a:r>
              <a:rPr b="0" lang="fr-FR" sz="1400" spc="-1" strike="noStrike">
                <a:solidFill>
                  <a:srgbClr val="000000"/>
                </a:solidFill>
                <a:latin typeface="Arial"/>
                <a:ea typeface="Arial"/>
              </a:rPr>
              <a:t>Je commande ma vignette Crit’air</a:t>
            </a:r>
            <a:endParaRPr b="0" lang="fr-FR" sz="1400" spc="-1" strike="noStrike">
              <a:latin typeface="Arial"/>
            </a:endParaRPr>
          </a:p>
        </p:txBody>
      </p:sp>
      <p:sp>
        <p:nvSpPr>
          <p:cNvPr id="421" name="Google Shape;684;p35"/>
          <p:cNvSpPr/>
          <p:nvPr/>
        </p:nvSpPr>
        <p:spPr>
          <a:xfrm>
            <a:off x="3629520" y="4627080"/>
            <a:ext cx="1274040" cy="879840"/>
          </a:xfrm>
          <a:prstGeom prst="foldedCorner">
            <a:avLst>
              <a:gd name="adj" fmla="val 16667"/>
            </a:avLst>
          </a:prstGeom>
          <a:solidFill>
            <a:srgbClr val="c27ba0"/>
          </a:solidFill>
          <a:ln w="9525">
            <a:solidFill>
              <a:srgbClr val="c27ba0"/>
            </a:solidFill>
            <a:round/>
          </a:ln>
        </p:spPr>
        <p:style>
          <a:lnRef idx="0"/>
          <a:fillRef idx="0"/>
          <a:effectRef idx="0"/>
          <a:fontRef idx="minor"/>
        </p:style>
        <p:txBody>
          <a:bodyPr lIns="90000" rIns="90000" tIns="91440" bIns="91440" anchor="t">
            <a:noAutofit/>
          </a:bodyPr>
          <a:p>
            <a:pPr algn="ctr">
              <a:lnSpc>
                <a:spcPct val="100000"/>
              </a:lnSpc>
              <a:buNone/>
              <a:tabLst>
                <a:tab algn="l" pos="0"/>
              </a:tabLst>
            </a:pPr>
            <a:r>
              <a:rPr b="0" lang="fr-FR" sz="1400" spc="-1" strike="noStrike">
                <a:solidFill>
                  <a:srgbClr val="000000"/>
                </a:solidFill>
                <a:latin typeface="Arial"/>
                <a:ea typeface="Arial"/>
              </a:rPr>
              <a:t>Je teste une alternative à la voiture</a:t>
            </a:r>
            <a:endParaRPr b="0" lang="fr-FR" sz="1400" spc="-1" strike="noStrike">
              <a:latin typeface="Arial"/>
            </a:endParaRPr>
          </a:p>
        </p:txBody>
      </p:sp>
      <p:sp>
        <p:nvSpPr>
          <p:cNvPr id="422" name="Google Shape;685;p35"/>
          <p:cNvSpPr/>
          <p:nvPr/>
        </p:nvSpPr>
        <p:spPr>
          <a:xfrm>
            <a:off x="3745800" y="3104640"/>
            <a:ext cx="1274040" cy="1305360"/>
          </a:xfrm>
          <a:prstGeom prst="foldedCorner">
            <a:avLst>
              <a:gd name="adj" fmla="val 16667"/>
            </a:avLst>
          </a:prstGeom>
          <a:solidFill>
            <a:srgbClr val="ffe599"/>
          </a:solidFill>
          <a:ln w="9525">
            <a:solidFill>
              <a:srgbClr val="ffe599"/>
            </a:solidFill>
            <a:round/>
          </a:ln>
        </p:spPr>
        <p:style>
          <a:lnRef idx="0"/>
          <a:fillRef idx="0"/>
          <a:effectRef idx="0"/>
          <a:fontRef idx="minor"/>
        </p:style>
        <p:txBody>
          <a:bodyPr lIns="90000" rIns="90000" tIns="91440" bIns="91440" anchor="t">
            <a:noAutofit/>
          </a:bodyPr>
          <a:p>
            <a:pPr algn="ctr">
              <a:lnSpc>
                <a:spcPct val="100000"/>
              </a:lnSpc>
              <a:buNone/>
              <a:tabLst>
                <a:tab algn="l" pos="0"/>
              </a:tabLst>
            </a:pPr>
            <a:r>
              <a:rPr b="0" lang="fr-FR" sz="1400" spc="-1" strike="noStrike">
                <a:solidFill>
                  <a:srgbClr val="000000"/>
                </a:solidFill>
                <a:latin typeface="Arial"/>
                <a:ea typeface="Arial"/>
              </a:rPr>
              <a:t>Je regarde les dérogations possibles</a:t>
            </a:r>
            <a:endParaRPr b="0" lang="fr-FR" sz="1400" spc="-1" strike="noStrike">
              <a:latin typeface="Arial"/>
            </a:endParaRPr>
          </a:p>
        </p:txBody>
      </p:sp>
      <p:sp>
        <p:nvSpPr>
          <p:cNvPr id="423" name="Google Shape;686;p35"/>
          <p:cNvSpPr/>
          <p:nvPr/>
        </p:nvSpPr>
        <p:spPr>
          <a:xfrm>
            <a:off x="5365080" y="3104640"/>
            <a:ext cx="1274040" cy="1305360"/>
          </a:xfrm>
          <a:prstGeom prst="foldedCorner">
            <a:avLst>
              <a:gd name="adj" fmla="val 16667"/>
            </a:avLst>
          </a:prstGeom>
          <a:solidFill>
            <a:srgbClr val="ea9999"/>
          </a:solidFill>
          <a:ln w="9525">
            <a:solidFill>
              <a:srgbClr val="ea9999"/>
            </a:solidFill>
            <a:round/>
          </a:ln>
        </p:spPr>
        <p:style>
          <a:lnRef idx="0"/>
          <a:fillRef idx="0"/>
          <a:effectRef idx="0"/>
          <a:fontRef idx="minor"/>
        </p:style>
        <p:txBody>
          <a:bodyPr lIns="90000" rIns="90000" tIns="91440" bIns="91440" anchor="t">
            <a:noAutofit/>
          </a:bodyPr>
          <a:p>
            <a:pPr algn="ctr">
              <a:lnSpc>
                <a:spcPct val="100000"/>
              </a:lnSpc>
              <a:buNone/>
              <a:tabLst>
                <a:tab algn="l" pos="0"/>
              </a:tabLst>
            </a:pPr>
            <a:r>
              <a:rPr b="0" lang="fr-FR" sz="1400" spc="-1" strike="noStrike">
                <a:solidFill>
                  <a:srgbClr val="000000"/>
                </a:solidFill>
                <a:latin typeface="Arial"/>
                <a:ea typeface="Arial"/>
              </a:rPr>
              <a:t>Je me renseigne sur les aides pour changer de véhicule</a:t>
            </a:r>
            <a:endParaRPr b="0" lang="fr-FR" sz="1400" spc="-1" strike="noStrike">
              <a:latin typeface="Arial"/>
            </a:endParaRPr>
          </a:p>
        </p:txBody>
      </p:sp>
      <p:pic>
        <p:nvPicPr>
          <p:cNvPr id="424" name="Google Shape;687;p35" descr=""/>
          <p:cNvPicPr/>
          <p:nvPr/>
        </p:nvPicPr>
        <p:blipFill>
          <a:blip r:embed="rId1"/>
          <a:stretch/>
        </p:blipFill>
        <p:spPr>
          <a:xfrm>
            <a:off x="7298280" y="1260000"/>
            <a:ext cx="4737960" cy="4737960"/>
          </a:xfrm>
          <a:prstGeom prst="rect">
            <a:avLst/>
          </a:prstGeom>
          <a:ln w="0">
            <a:noFill/>
          </a:ln>
        </p:spPr>
      </p:pic>
    </p:spTree>
  </p:cSld>
  <mc:AlternateContent>
    <mc:Choice Requires="p14">
      <p:transition spd="slow" p14:dur="2000"/>
    </mc:Choice>
    <mc:Fallback>
      <p:transition spd="slow"/>
    </mc:Fallback>
  </mc:AlternateContent>
</p:sld>
</file>

<file path=ppt/slides/slide3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25" name="Google Shape;692;p36"/>
          <p:cNvSpPr/>
          <p:nvPr/>
        </p:nvSpPr>
        <p:spPr>
          <a:xfrm>
            <a:off x="325800" y="467640"/>
            <a:ext cx="10742040" cy="636840"/>
          </a:xfrm>
          <a:prstGeom prst="rect">
            <a:avLst/>
          </a:prstGeom>
          <a:noFill/>
          <a:ln w="0">
            <a:noFill/>
          </a:ln>
        </p:spPr>
        <p:style>
          <a:lnRef idx="0"/>
          <a:fillRef idx="0"/>
          <a:effectRef idx="0"/>
          <a:fontRef idx="minor"/>
        </p:style>
        <p:txBody>
          <a:bodyPr lIns="90000" rIns="90000" tIns="45000" bIns="45000" anchor="t">
            <a:noAutofit/>
          </a:bodyPr>
          <a:p>
            <a:pPr>
              <a:lnSpc>
                <a:spcPct val="90000"/>
              </a:lnSpc>
              <a:buNone/>
              <a:tabLst>
                <a:tab algn="l" pos="0"/>
              </a:tabLst>
            </a:pPr>
            <a:r>
              <a:rPr b="0" lang="fr-FR" sz="3200" spc="-1" strike="noStrike">
                <a:solidFill>
                  <a:srgbClr val="181717"/>
                </a:solidFill>
                <a:latin typeface="Libre Franklin Medium"/>
                <a:ea typeface="Libre Franklin Medium"/>
              </a:rPr>
              <a:t>Et moi dans tout ça ?</a:t>
            </a:r>
            <a:endParaRPr b="0" lang="fr-FR" sz="3200" spc="-1" strike="noStrike">
              <a:latin typeface="Arial"/>
            </a:endParaRPr>
          </a:p>
        </p:txBody>
      </p:sp>
      <p:sp>
        <p:nvSpPr>
          <p:cNvPr id="426" name="Google Shape;693;p36"/>
          <p:cNvSpPr/>
          <p:nvPr/>
        </p:nvSpPr>
        <p:spPr>
          <a:xfrm>
            <a:off x="325800" y="1284840"/>
            <a:ext cx="5763240" cy="4868280"/>
          </a:xfrm>
          <a:prstGeom prst="rect">
            <a:avLst/>
          </a:prstGeom>
          <a:noFill/>
          <a:ln w="0">
            <a:noFill/>
          </a:ln>
        </p:spPr>
        <p:style>
          <a:lnRef idx="0"/>
          <a:fillRef idx="0"/>
          <a:effectRef idx="0"/>
          <a:fontRef idx="minor"/>
        </p:style>
        <p:txBody>
          <a:bodyPr lIns="90000" rIns="90000" tIns="45000" bIns="45000" anchor="t">
            <a:noAutofit/>
          </a:bodyPr>
          <a:p>
            <a:pPr marL="457200" indent="-343080" algn="just">
              <a:lnSpc>
                <a:spcPct val="100000"/>
              </a:lnSpc>
              <a:buClr>
                <a:srgbClr val="181717"/>
              </a:buClr>
              <a:buFont typeface="Albert Sans"/>
              <a:buChar char="●"/>
            </a:pPr>
            <a:r>
              <a:rPr b="0" lang="fr-FR" sz="1800" spc="-1" strike="noStrike">
                <a:solidFill>
                  <a:srgbClr val="181717"/>
                </a:solidFill>
                <a:latin typeface="Albert Sans"/>
                <a:ea typeface="Albert Sans"/>
              </a:rPr>
              <a:t>Mettez-vous en binôme avec la personne la plus proche de vous dans la salle</a:t>
            </a:r>
            <a:endParaRPr b="0" lang="fr-FR" sz="1800" spc="-1" strike="noStrike">
              <a:latin typeface="Arial"/>
            </a:endParaRPr>
          </a:p>
          <a:p>
            <a:pPr marL="457200" algn="just">
              <a:lnSpc>
                <a:spcPct val="100000"/>
              </a:lnSpc>
              <a:buNone/>
              <a:tabLst>
                <a:tab algn="l" pos="0"/>
              </a:tabLst>
            </a:pPr>
            <a:endParaRPr b="0" lang="fr-FR" sz="1800" spc="-1" strike="noStrike">
              <a:latin typeface="Arial"/>
            </a:endParaRPr>
          </a:p>
          <a:p>
            <a:pPr marL="457200" indent="-343080" algn="just">
              <a:lnSpc>
                <a:spcPct val="100000"/>
              </a:lnSpc>
              <a:buClr>
                <a:srgbClr val="181717"/>
              </a:buClr>
              <a:buFont typeface="Albert Sans"/>
              <a:buChar char="●"/>
              <a:tabLst>
                <a:tab algn="l" pos="0"/>
              </a:tabLst>
            </a:pPr>
            <a:r>
              <a:rPr b="0" lang="fr-FR" sz="1800" spc="-1" strike="noStrike">
                <a:solidFill>
                  <a:srgbClr val="181717"/>
                </a:solidFill>
                <a:latin typeface="Albert Sans"/>
                <a:ea typeface="Albert Sans"/>
              </a:rPr>
              <a:t>Discutez entre vous de ce qu’il est possible/ important de mettre en place à l’échelle individuelle pour se préparer à la ZFE ?</a:t>
            </a:r>
            <a:endParaRPr b="0" lang="fr-FR" sz="1800" spc="-1" strike="noStrike">
              <a:latin typeface="Arial"/>
            </a:endParaRPr>
          </a:p>
          <a:p>
            <a:pPr marL="457200" algn="just">
              <a:lnSpc>
                <a:spcPct val="100000"/>
              </a:lnSpc>
              <a:buNone/>
              <a:tabLst>
                <a:tab algn="l" pos="0"/>
              </a:tabLst>
            </a:pPr>
            <a:endParaRPr b="0" lang="fr-FR" sz="1800" spc="-1" strike="noStrike">
              <a:latin typeface="Arial"/>
            </a:endParaRPr>
          </a:p>
          <a:p>
            <a:pPr marL="457200" indent="-343080" algn="just">
              <a:lnSpc>
                <a:spcPct val="100000"/>
              </a:lnSpc>
              <a:buClr>
                <a:srgbClr val="181717"/>
              </a:buClr>
              <a:buFont typeface="Albert Sans"/>
              <a:buChar char="●"/>
              <a:tabLst>
                <a:tab algn="l" pos="0"/>
              </a:tabLst>
            </a:pPr>
            <a:r>
              <a:rPr b="0" lang="fr-FR" sz="1800" spc="-1" strike="noStrike">
                <a:solidFill>
                  <a:srgbClr val="181717"/>
                </a:solidFill>
                <a:latin typeface="Albert Sans"/>
                <a:ea typeface="Albert Sans"/>
              </a:rPr>
              <a:t>Puis en individuel, choisissez une des actions présentées prise par les autres, ou inventez-en une qui vous ressemble !</a:t>
            </a:r>
            <a:endParaRPr b="0" lang="fr-FR" sz="1800" spc="-1" strike="noStrike">
              <a:latin typeface="Arial"/>
            </a:endParaRPr>
          </a:p>
          <a:p>
            <a:pPr marL="457200" algn="just">
              <a:lnSpc>
                <a:spcPct val="100000"/>
              </a:lnSpc>
              <a:buNone/>
              <a:tabLst>
                <a:tab algn="l" pos="0"/>
              </a:tabLst>
            </a:pPr>
            <a:endParaRPr b="0" lang="fr-FR" sz="1800" spc="-1" strike="noStrike">
              <a:latin typeface="Arial"/>
            </a:endParaRPr>
          </a:p>
          <a:p>
            <a:pPr marL="457200" indent="-343080" algn="just">
              <a:lnSpc>
                <a:spcPct val="100000"/>
              </a:lnSpc>
              <a:buClr>
                <a:srgbClr val="181717"/>
              </a:buClr>
              <a:buFont typeface="Albert Sans"/>
              <a:buChar char="●"/>
              <a:tabLst>
                <a:tab algn="l" pos="0"/>
              </a:tabLst>
            </a:pPr>
            <a:r>
              <a:rPr b="0" lang="fr-FR" sz="1800" spc="-1" strike="noStrike">
                <a:solidFill>
                  <a:srgbClr val="181717"/>
                </a:solidFill>
                <a:latin typeface="Albert Sans"/>
                <a:ea typeface="Albert Sans"/>
              </a:rPr>
              <a:t>Décrivez sur post-it :</a:t>
            </a:r>
            <a:endParaRPr b="0" lang="fr-FR" sz="1800" spc="-1" strike="noStrike">
              <a:latin typeface="Arial"/>
            </a:endParaRPr>
          </a:p>
          <a:p>
            <a:pPr marL="457200" algn="just">
              <a:lnSpc>
                <a:spcPct val="100000"/>
              </a:lnSpc>
              <a:buNone/>
              <a:tabLst>
                <a:tab algn="l" pos="0"/>
              </a:tabLst>
            </a:pPr>
            <a:endParaRPr b="0" lang="fr-FR" sz="1800" spc="-1" strike="noStrike">
              <a:latin typeface="Arial"/>
            </a:endParaRPr>
          </a:p>
          <a:p>
            <a:pPr lvl="1" marL="914400" indent="-343080" algn="just">
              <a:lnSpc>
                <a:spcPct val="100000"/>
              </a:lnSpc>
              <a:buClr>
                <a:srgbClr val="181717"/>
              </a:buClr>
              <a:buFont typeface="Albert Sans"/>
              <a:buChar char="○"/>
              <a:tabLst>
                <a:tab algn="l" pos="0"/>
              </a:tabLst>
            </a:pPr>
            <a:r>
              <a:rPr b="0" lang="fr-FR" sz="1800" spc="-1" strike="noStrike">
                <a:solidFill>
                  <a:srgbClr val="181717"/>
                </a:solidFill>
                <a:latin typeface="Albert Sans"/>
                <a:ea typeface="Albert Sans"/>
              </a:rPr>
              <a:t>Votre idée en quelques mots (une par post-it)</a:t>
            </a:r>
            <a:endParaRPr b="0" lang="fr-FR" sz="1800" spc="-1" strike="noStrike">
              <a:latin typeface="Arial"/>
            </a:endParaRPr>
          </a:p>
          <a:p>
            <a:pPr lvl="1" marL="914400" indent="-343080" algn="just">
              <a:lnSpc>
                <a:spcPct val="100000"/>
              </a:lnSpc>
              <a:buClr>
                <a:srgbClr val="181717"/>
              </a:buClr>
              <a:buFont typeface="Albert Sans"/>
              <a:buChar char="○"/>
              <a:tabLst>
                <a:tab algn="l" pos="0"/>
              </a:tabLst>
            </a:pPr>
            <a:r>
              <a:rPr b="0" lang="fr-FR" sz="1800" spc="-1" strike="noStrike">
                <a:solidFill>
                  <a:srgbClr val="181717"/>
                </a:solidFill>
                <a:latin typeface="Albert Sans"/>
                <a:ea typeface="Albert Sans"/>
              </a:rPr>
              <a:t>Les étapes à mettre en place pour y arriver</a:t>
            </a:r>
            <a:endParaRPr b="0" lang="fr-FR" sz="1800" spc="-1" strike="noStrike">
              <a:latin typeface="Arial"/>
            </a:endParaRPr>
          </a:p>
          <a:p>
            <a:pPr lvl="1" marL="914400" indent="-343080" algn="just">
              <a:lnSpc>
                <a:spcPct val="100000"/>
              </a:lnSpc>
              <a:buClr>
                <a:srgbClr val="181717"/>
              </a:buClr>
              <a:buFont typeface="Albert Sans"/>
              <a:buChar char="○"/>
              <a:tabLst>
                <a:tab algn="l" pos="0"/>
              </a:tabLst>
            </a:pPr>
            <a:r>
              <a:rPr b="0" lang="fr-FR" sz="1800" spc="-1" strike="noStrike">
                <a:solidFill>
                  <a:srgbClr val="181717"/>
                </a:solidFill>
                <a:latin typeface="Albert Sans"/>
                <a:ea typeface="Albert Sans"/>
              </a:rPr>
              <a:t>Une échéance pour atteindre votre objectif</a:t>
            </a:r>
            <a:endParaRPr b="0" lang="fr-FR" sz="1800" spc="-1" strike="noStrike">
              <a:latin typeface="Arial"/>
            </a:endParaRPr>
          </a:p>
        </p:txBody>
      </p:sp>
      <p:sp>
        <p:nvSpPr>
          <p:cNvPr id="427" name="Google Shape;694;p36"/>
          <p:cNvSpPr/>
          <p:nvPr/>
        </p:nvSpPr>
        <p:spPr>
          <a:xfrm>
            <a:off x="6972480" y="4215600"/>
            <a:ext cx="1384920" cy="943920"/>
          </a:xfrm>
          <a:prstGeom prst="foldedCorner">
            <a:avLst>
              <a:gd name="adj" fmla="val 16667"/>
            </a:avLst>
          </a:prstGeom>
          <a:solidFill>
            <a:srgbClr val="f9cb9c"/>
          </a:solidFill>
          <a:ln w="9525">
            <a:solidFill>
              <a:srgbClr val="f9cb9c"/>
            </a:solidFill>
            <a:round/>
          </a:ln>
        </p:spPr>
        <p:style>
          <a:lnRef idx="0"/>
          <a:fillRef idx="0"/>
          <a:effectRef idx="0"/>
          <a:fontRef idx="minor"/>
        </p:style>
        <p:txBody>
          <a:bodyPr lIns="90000" rIns="90000" tIns="91440" bIns="91440" anchor="t">
            <a:noAutofit/>
          </a:bodyPr>
          <a:p>
            <a:pPr algn="ctr">
              <a:lnSpc>
                <a:spcPct val="100000"/>
              </a:lnSpc>
              <a:buNone/>
              <a:tabLst>
                <a:tab algn="l" pos="0"/>
              </a:tabLst>
            </a:pPr>
            <a:r>
              <a:rPr b="0" lang="fr-FR" sz="1300" spc="-1" strike="noStrike">
                <a:solidFill>
                  <a:srgbClr val="000000"/>
                </a:solidFill>
                <a:latin typeface="Arial"/>
                <a:ea typeface="Arial"/>
              </a:rPr>
              <a:t>Je me renseigne : suis-je concerné par la ZFE ?</a:t>
            </a:r>
            <a:endParaRPr b="0" lang="fr-FR" sz="1300" spc="-1" strike="noStrike">
              <a:latin typeface="Arial"/>
            </a:endParaRPr>
          </a:p>
        </p:txBody>
      </p:sp>
      <p:sp>
        <p:nvSpPr>
          <p:cNvPr id="428" name="Google Shape;695;p36"/>
          <p:cNvSpPr/>
          <p:nvPr/>
        </p:nvSpPr>
        <p:spPr>
          <a:xfrm>
            <a:off x="7209720" y="5379480"/>
            <a:ext cx="1227960" cy="717840"/>
          </a:xfrm>
          <a:prstGeom prst="foldedCorner">
            <a:avLst>
              <a:gd name="adj" fmla="val 16667"/>
            </a:avLst>
          </a:prstGeom>
          <a:solidFill>
            <a:srgbClr val="b6d7a8"/>
          </a:solidFill>
          <a:ln w="9525">
            <a:solidFill>
              <a:srgbClr val="b6d7a8"/>
            </a:solidFill>
            <a:round/>
          </a:ln>
        </p:spPr>
        <p:style>
          <a:lnRef idx="0"/>
          <a:fillRef idx="0"/>
          <a:effectRef idx="0"/>
          <a:fontRef idx="minor"/>
        </p:style>
        <p:txBody>
          <a:bodyPr lIns="90000" rIns="90000" tIns="91440" bIns="91440" anchor="t">
            <a:noAutofit/>
          </a:bodyPr>
          <a:p>
            <a:pPr algn="ctr">
              <a:lnSpc>
                <a:spcPct val="100000"/>
              </a:lnSpc>
              <a:buNone/>
              <a:tabLst>
                <a:tab algn="l" pos="0"/>
              </a:tabLst>
            </a:pPr>
            <a:r>
              <a:rPr b="0" lang="fr-FR" sz="1300" spc="-1" strike="noStrike">
                <a:solidFill>
                  <a:srgbClr val="000000"/>
                </a:solidFill>
                <a:latin typeface="Arial"/>
                <a:ea typeface="Arial"/>
              </a:rPr>
              <a:t>Je cherche plus d’infos sur les ZFE </a:t>
            </a:r>
            <a:endParaRPr b="0" lang="fr-FR" sz="1300" spc="-1" strike="noStrike">
              <a:latin typeface="Arial"/>
            </a:endParaRPr>
          </a:p>
        </p:txBody>
      </p:sp>
      <p:sp>
        <p:nvSpPr>
          <p:cNvPr id="429" name="Google Shape;696;p36"/>
          <p:cNvSpPr/>
          <p:nvPr/>
        </p:nvSpPr>
        <p:spPr>
          <a:xfrm>
            <a:off x="8578080" y="4215600"/>
            <a:ext cx="1227960" cy="943920"/>
          </a:xfrm>
          <a:prstGeom prst="foldedCorner">
            <a:avLst>
              <a:gd name="adj" fmla="val 16667"/>
            </a:avLst>
          </a:prstGeom>
          <a:solidFill>
            <a:srgbClr val="a4c2f4"/>
          </a:solidFill>
          <a:ln w="9525">
            <a:solidFill>
              <a:srgbClr val="a4c2f4"/>
            </a:solidFill>
            <a:round/>
          </a:ln>
        </p:spPr>
        <p:style>
          <a:lnRef idx="0"/>
          <a:fillRef idx="0"/>
          <a:effectRef idx="0"/>
          <a:fontRef idx="minor"/>
        </p:style>
        <p:txBody>
          <a:bodyPr lIns="90000" rIns="90000" tIns="91440" bIns="91440" anchor="t">
            <a:noAutofit/>
          </a:bodyPr>
          <a:p>
            <a:pPr algn="ctr">
              <a:lnSpc>
                <a:spcPct val="100000"/>
              </a:lnSpc>
              <a:buNone/>
              <a:tabLst>
                <a:tab algn="l" pos="0"/>
              </a:tabLst>
            </a:pPr>
            <a:r>
              <a:rPr b="0" lang="fr-FR" sz="1300" spc="-1" strike="noStrike">
                <a:solidFill>
                  <a:srgbClr val="000000"/>
                </a:solidFill>
                <a:latin typeface="Arial"/>
                <a:ea typeface="Arial"/>
              </a:rPr>
              <a:t>Je commande ma vignette Crit’air</a:t>
            </a:r>
            <a:endParaRPr b="0" lang="fr-FR" sz="1300" spc="-1" strike="noStrike">
              <a:latin typeface="Arial"/>
            </a:endParaRPr>
          </a:p>
        </p:txBody>
      </p:sp>
      <p:sp>
        <p:nvSpPr>
          <p:cNvPr id="430" name="Google Shape;697;p36"/>
          <p:cNvSpPr/>
          <p:nvPr/>
        </p:nvSpPr>
        <p:spPr>
          <a:xfrm>
            <a:off x="10027080" y="5318640"/>
            <a:ext cx="1227960" cy="717840"/>
          </a:xfrm>
          <a:prstGeom prst="foldedCorner">
            <a:avLst>
              <a:gd name="adj" fmla="val 16667"/>
            </a:avLst>
          </a:prstGeom>
          <a:solidFill>
            <a:srgbClr val="c27ba0"/>
          </a:solidFill>
          <a:ln w="9525">
            <a:solidFill>
              <a:srgbClr val="c27ba0"/>
            </a:solidFill>
            <a:round/>
          </a:ln>
        </p:spPr>
        <p:style>
          <a:lnRef idx="0"/>
          <a:fillRef idx="0"/>
          <a:effectRef idx="0"/>
          <a:fontRef idx="minor"/>
        </p:style>
        <p:txBody>
          <a:bodyPr lIns="90000" rIns="90000" tIns="91440" bIns="91440" anchor="t">
            <a:noAutofit/>
          </a:bodyPr>
          <a:p>
            <a:pPr algn="ctr">
              <a:lnSpc>
                <a:spcPct val="100000"/>
              </a:lnSpc>
              <a:buNone/>
              <a:tabLst>
                <a:tab algn="l" pos="0"/>
              </a:tabLst>
            </a:pPr>
            <a:r>
              <a:rPr b="0" lang="fr-FR" sz="1300" spc="-1" strike="noStrike">
                <a:solidFill>
                  <a:srgbClr val="000000"/>
                </a:solidFill>
                <a:latin typeface="Arial"/>
                <a:ea typeface="Arial"/>
              </a:rPr>
              <a:t>Je teste une alternative à la voiture</a:t>
            </a:r>
            <a:endParaRPr b="0" lang="fr-FR" sz="1300" spc="-1" strike="noStrike">
              <a:latin typeface="Arial"/>
            </a:endParaRPr>
          </a:p>
        </p:txBody>
      </p:sp>
      <p:sp>
        <p:nvSpPr>
          <p:cNvPr id="431" name="Google Shape;698;p36"/>
          <p:cNvSpPr/>
          <p:nvPr/>
        </p:nvSpPr>
        <p:spPr>
          <a:xfrm>
            <a:off x="8578080" y="5364720"/>
            <a:ext cx="1304280" cy="717840"/>
          </a:xfrm>
          <a:prstGeom prst="foldedCorner">
            <a:avLst>
              <a:gd name="adj" fmla="val 16667"/>
            </a:avLst>
          </a:prstGeom>
          <a:solidFill>
            <a:srgbClr val="ffe599"/>
          </a:solidFill>
          <a:ln w="9525">
            <a:solidFill>
              <a:srgbClr val="ffe599"/>
            </a:solidFill>
            <a:round/>
          </a:ln>
        </p:spPr>
        <p:style>
          <a:lnRef idx="0"/>
          <a:fillRef idx="0"/>
          <a:effectRef idx="0"/>
          <a:fontRef idx="minor"/>
        </p:style>
        <p:txBody>
          <a:bodyPr lIns="90000" rIns="90000" tIns="91440" bIns="91440" anchor="t">
            <a:noAutofit/>
          </a:bodyPr>
          <a:p>
            <a:pPr algn="ctr">
              <a:lnSpc>
                <a:spcPct val="100000"/>
              </a:lnSpc>
              <a:buNone/>
              <a:tabLst>
                <a:tab algn="l" pos="0"/>
              </a:tabLst>
            </a:pPr>
            <a:r>
              <a:rPr b="0" lang="fr-FR" sz="1300" spc="-1" strike="noStrike">
                <a:solidFill>
                  <a:srgbClr val="000000"/>
                </a:solidFill>
                <a:latin typeface="Arial"/>
                <a:ea typeface="Arial"/>
              </a:rPr>
              <a:t>Je regarde les dérogations possibles</a:t>
            </a:r>
            <a:endParaRPr b="0" lang="fr-FR" sz="1300" spc="-1" strike="noStrike">
              <a:latin typeface="Arial"/>
            </a:endParaRPr>
          </a:p>
        </p:txBody>
      </p:sp>
      <p:sp>
        <p:nvSpPr>
          <p:cNvPr id="432" name="Google Shape;699;p36"/>
          <p:cNvSpPr/>
          <p:nvPr/>
        </p:nvSpPr>
        <p:spPr>
          <a:xfrm>
            <a:off x="10027080" y="4215600"/>
            <a:ext cx="1544040" cy="943920"/>
          </a:xfrm>
          <a:prstGeom prst="foldedCorner">
            <a:avLst>
              <a:gd name="adj" fmla="val 16667"/>
            </a:avLst>
          </a:prstGeom>
          <a:solidFill>
            <a:srgbClr val="ea9999"/>
          </a:solidFill>
          <a:ln w="9525">
            <a:solidFill>
              <a:srgbClr val="ea9999"/>
            </a:solidFill>
            <a:round/>
          </a:ln>
        </p:spPr>
        <p:style>
          <a:lnRef idx="0"/>
          <a:fillRef idx="0"/>
          <a:effectRef idx="0"/>
          <a:fontRef idx="minor"/>
        </p:style>
        <p:txBody>
          <a:bodyPr lIns="90000" rIns="90000" tIns="91440" bIns="91440" anchor="t">
            <a:noAutofit/>
          </a:bodyPr>
          <a:p>
            <a:pPr algn="ctr">
              <a:lnSpc>
                <a:spcPct val="100000"/>
              </a:lnSpc>
              <a:buNone/>
              <a:tabLst>
                <a:tab algn="l" pos="0"/>
              </a:tabLst>
            </a:pPr>
            <a:r>
              <a:rPr b="0" lang="fr-FR" sz="1300" spc="-1" strike="noStrike">
                <a:solidFill>
                  <a:srgbClr val="000000"/>
                </a:solidFill>
                <a:latin typeface="Arial"/>
                <a:ea typeface="Arial"/>
              </a:rPr>
              <a:t>Je me renseigne sur les aides pour changer de véhicule</a:t>
            </a:r>
            <a:endParaRPr b="0" lang="fr-FR" sz="1300" spc="-1" strike="noStrike">
              <a:latin typeface="Arial"/>
            </a:endParaRPr>
          </a:p>
        </p:txBody>
      </p:sp>
      <p:sp>
        <p:nvSpPr>
          <p:cNvPr id="433" name="Google Shape;700;p36"/>
          <p:cNvSpPr/>
          <p:nvPr/>
        </p:nvSpPr>
        <p:spPr>
          <a:xfrm>
            <a:off x="6310440" y="6156360"/>
            <a:ext cx="5763240" cy="387720"/>
          </a:xfrm>
          <a:prstGeom prst="rect">
            <a:avLst/>
          </a:prstGeom>
          <a:noFill/>
          <a:ln w="0">
            <a:noFill/>
          </a:ln>
        </p:spPr>
        <p:style>
          <a:lnRef idx="0"/>
          <a:fillRef idx="0"/>
          <a:effectRef idx="0"/>
          <a:fontRef idx="minor"/>
        </p:style>
        <p:txBody>
          <a:bodyPr lIns="90000" rIns="90000" tIns="45000" bIns="45000" anchor="t">
            <a:noAutofit/>
          </a:bodyPr>
          <a:p>
            <a:pPr algn="ctr">
              <a:lnSpc>
                <a:spcPct val="100000"/>
              </a:lnSpc>
              <a:buNone/>
              <a:tabLst>
                <a:tab algn="l" pos="0"/>
              </a:tabLst>
            </a:pPr>
            <a:r>
              <a:rPr b="0" i="1" lang="fr-FR" sz="1700" spc="-1" strike="noStrike">
                <a:solidFill>
                  <a:srgbClr val="181717"/>
                </a:solidFill>
                <a:latin typeface="Albert Sans"/>
                <a:ea typeface="Albert Sans"/>
              </a:rPr>
              <a:t>Exemples d’actions proposées par d’autres participants</a:t>
            </a:r>
            <a:endParaRPr b="0" lang="fr-FR" sz="1700" spc="-1" strike="noStrike">
              <a:latin typeface="Arial"/>
            </a:endParaRPr>
          </a:p>
        </p:txBody>
      </p:sp>
      <p:pic>
        <p:nvPicPr>
          <p:cNvPr id="434" name="Google Shape;701;p36" descr=""/>
          <p:cNvPicPr/>
          <p:nvPr/>
        </p:nvPicPr>
        <p:blipFill>
          <a:blip r:embed="rId1"/>
          <a:srcRect l="6932" t="0" r="5066" b="4223"/>
          <a:stretch/>
        </p:blipFill>
        <p:spPr>
          <a:xfrm>
            <a:off x="7097040" y="467640"/>
            <a:ext cx="4190400" cy="3317400"/>
          </a:xfrm>
          <a:prstGeom prst="rect">
            <a:avLst/>
          </a:prstGeom>
          <a:ln w="0">
            <a:noFill/>
          </a:ln>
        </p:spPr>
      </p:pic>
    </p:spTree>
  </p:cSld>
  <mc:AlternateContent>
    <mc:Choice Requires="p14">
      <p:transition spd="slow" p14:dur="2000"/>
    </mc:Choice>
    <mc:Fallback>
      <p:transition spd="slow"/>
    </mc:Fallback>
  </mc:AlternateContent>
</p:sld>
</file>

<file path=ppt/slides/slide3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35" name="PlaceHolder 1"/>
          <p:cNvSpPr>
            <a:spLocks noGrp="1"/>
          </p:cNvSpPr>
          <p:nvPr>
            <p:ph type="title"/>
          </p:nvPr>
        </p:nvSpPr>
        <p:spPr>
          <a:xfrm>
            <a:off x="1164240" y="3218760"/>
            <a:ext cx="9860400" cy="804240"/>
          </a:xfrm>
          <a:prstGeom prst="rect">
            <a:avLst/>
          </a:prstGeom>
          <a:noFill/>
          <a:ln w="0">
            <a:noFill/>
          </a:ln>
        </p:spPr>
        <p:txBody>
          <a:bodyPr lIns="274320" rIns="274320" tIns="45000" bIns="45000" anchor="ctr">
            <a:noAutofit/>
          </a:bodyPr>
          <a:p>
            <a:pPr algn="ctr">
              <a:lnSpc>
                <a:spcPct val="90000"/>
              </a:lnSpc>
              <a:buNone/>
              <a:tabLst>
                <a:tab algn="l" pos="0"/>
              </a:tabLst>
            </a:pPr>
            <a:r>
              <a:rPr b="1" lang="fr-FR" sz="4000" spc="-1" strike="noStrike">
                <a:solidFill>
                  <a:srgbClr val="ffffff"/>
                </a:solidFill>
                <a:latin typeface="Monda"/>
                <a:ea typeface="Monda"/>
              </a:rPr>
              <a:t>La ZFE, comment s’y préparer ? </a:t>
            </a:r>
            <a:endParaRPr b="0" lang="fr-FR" sz="4000" spc="-1" strike="noStrike">
              <a:latin typeface="Arial"/>
            </a:endParaRPr>
          </a:p>
        </p:txBody>
      </p:sp>
    </p:spTree>
  </p:cSld>
  <mc:AlternateContent>
    <mc:Choice Requires="p14">
      <p:transition spd="slow" p14:dur="2000"/>
    </mc:Choice>
    <mc:Fallback>
      <p:transition spd="slow"/>
    </mc:Fallback>
  </mc:AlternateContent>
</p:sld>
</file>

<file path=ppt/slides/slide3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36" name="PlaceHolder 1"/>
          <p:cNvSpPr>
            <a:spLocks noGrp="1"/>
          </p:cNvSpPr>
          <p:nvPr>
            <p:ph/>
          </p:nvPr>
        </p:nvSpPr>
        <p:spPr>
          <a:xfrm>
            <a:off x="328320" y="521640"/>
            <a:ext cx="9958680" cy="586440"/>
          </a:xfrm>
          <a:prstGeom prst="rect">
            <a:avLst/>
          </a:prstGeom>
          <a:noFill/>
          <a:ln w="0">
            <a:noFill/>
          </a:ln>
        </p:spPr>
        <p:txBody>
          <a:bodyPr lIns="90000" rIns="90000" tIns="45000" bIns="45000" anchor="t">
            <a:noAutofit/>
          </a:bodyPr>
          <a:p>
            <a:pPr marL="228600" indent="-228600">
              <a:lnSpc>
                <a:spcPct val="90000"/>
              </a:lnSpc>
              <a:buNone/>
              <a:tabLst>
                <a:tab algn="l" pos="0"/>
              </a:tabLst>
            </a:pPr>
            <a:r>
              <a:rPr b="0" lang="fr-FR" sz="3200" spc="-1" strike="noStrike">
                <a:solidFill>
                  <a:srgbClr val="181717"/>
                </a:solidFill>
                <a:latin typeface="Libre Franklin Medium"/>
                <a:ea typeface="Libre Franklin Medium"/>
              </a:rPr>
              <a:t>Ressources</a:t>
            </a:r>
            <a:endParaRPr b="0" lang="fr-FR" sz="3200" spc="-1" strike="noStrike">
              <a:latin typeface="Arial"/>
            </a:endParaRPr>
          </a:p>
        </p:txBody>
      </p:sp>
      <p:sp>
        <p:nvSpPr>
          <p:cNvPr id="437" name="Google Shape;713;p38"/>
          <p:cNvSpPr/>
          <p:nvPr/>
        </p:nvSpPr>
        <p:spPr>
          <a:xfrm>
            <a:off x="328320" y="1234800"/>
            <a:ext cx="7381440" cy="5391360"/>
          </a:xfrm>
          <a:prstGeom prst="rect">
            <a:avLst/>
          </a:prstGeom>
          <a:noFill/>
          <a:ln w="0">
            <a:noFill/>
          </a:ln>
        </p:spPr>
        <p:style>
          <a:lnRef idx="0"/>
          <a:fillRef idx="0"/>
          <a:effectRef idx="0"/>
          <a:fontRef idx="minor"/>
        </p:style>
        <p:txBody>
          <a:bodyPr lIns="90000" rIns="90000" tIns="45000" bIns="45000" anchor="t">
            <a:spAutoFit/>
          </a:bodyPr>
          <a:p>
            <a:pPr marL="457200" indent="-343080">
              <a:lnSpc>
                <a:spcPct val="150000"/>
              </a:lnSpc>
              <a:buClr>
                <a:srgbClr val="000000"/>
              </a:buClr>
              <a:buFont typeface="Albert Sans"/>
              <a:buChar char="●"/>
            </a:pPr>
            <a:r>
              <a:rPr b="0" lang="fr-FR" sz="1800" spc="-1" strike="noStrike" u="sng">
                <a:solidFill>
                  <a:srgbClr val="0563c1"/>
                </a:solidFill>
                <a:uFillTx/>
                <a:latin typeface="Albert Sans"/>
                <a:ea typeface="Albert Sans"/>
                <a:hlinkClick r:id="rId1"/>
              </a:rPr>
              <a:t>S’informer sur les ZFE</a:t>
            </a:r>
            <a:endParaRPr b="0" lang="fr-FR" sz="1800" spc="-1" strike="noStrike">
              <a:latin typeface="Arial"/>
            </a:endParaRPr>
          </a:p>
          <a:p>
            <a:pPr marL="457200" indent="-343080">
              <a:lnSpc>
                <a:spcPct val="150000"/>
              </a:lnSpc>
              <a:spcBef>
                <a:spcPts val="1001"/>
              </a:spcBef>
              <a:buClr>
                <a:srgbClr val="000000"/>
              </a:buClr>
              <a:buFont typeface="Albert Sans"/>
              <a:buChar char="●"/>
            </a:pPr>
            <a:r>
              <a:rPr b="0" lang="fr-FR" sz="1800" spc="-1" strike="noStrike" u="sng">
                <a:solidFill>
                  <a:srgbClr val="0563c1"/>
                </a:solidFill>
                <a:uFillTx/>
                <a:latin typeface="Albert Sans"/>
                <a:ea typeface="Albert Sans"/>
                <a:hlinkClick r:id="rId2"/>
              </a:rPr>
              <a:t>Faire le test de ma vignette Crit’Air et la commander</a:t>
            </a:r>
            <a:endParaRPr b="0" lang="fr-FR" sz="1800" spc="-1" strike="noStrike">
              <a:latin typeface="Arial"/>
            </a:endParaRPr>
          </a:p>
          <a:p>
            <a:pPr marL="457200" indent="-343080">
              <a:lnSpc>
                <a:spcPct val="150000"/>
              </a:lnSpc>
              <a:spcBef>
                <a:spcPts val="1001"/>
              </a:spcBef>
              <a:buClr>
                <a:srgbClr val="000000"/>
              </a:buClr>
              <a:buFont typeface="Albert Sans"/>
              <a:buChar char="●"/>
            </a:pPr>
            <a:r>
              <a:rPr b="0" lang="fr-FR" sz="1800" spc="-1" strike="noStrike" u="sng">
                <a:solidFill>
                  <a:srgbClr val="0563c1"/>
                </a:solidFill>
                <a:uFillTx/>
                <a:latin typeface="Albert Sans"/>
                <a:ea typeface="Albert Sans"/>
                <a:hlinkClick r:id="rId3"/>
              </a:rPr>
              <a:t>Tester le simulateur de trajets</a:t>
            </a:r>
            <a:endParaRPr b="0" lang="fr-FR" sz="1800" spc="-1" strike="noStrike">
              <a:latin typeface="Arial"/>
            </a:endParaRPr>
          </a:p>
          <a:p>
            <a:pPr marL="457200" indent="-343080" algn="just">
              <a:lnSpc>
                <a:spcPct val="150000"/>
              </a:lnSpc>
              <a:spcBef>
                <a:spcPts val="1001"/>
              </a:spcBef>
              <a:buClr>
                <a:srgbClr val="000000"/>
              </a:buClr>
              <a:buFont typeface="Albert Sans"/>
              <a:buChar char="●"/>
            </a:pPr>
            <a:r>
              <a:rPr b="0" lang="fr-FR" sz="1800" spc="-1" strike="noStrike">
                <a:solidFill>
                  <a:srgbClr val="000000"/>
                </a:solidFill>
                <a:latin typeface="Albert Sans"/>
                <a:ea typeface="Albert Sans"/>
              </a:rPr>
              <a:t>S’informer sur les périmètres et restrictions des différentes ZFE (sur les sites des collectivités de</a:t>
            </a:r>
            <a:r>
              <a:rPr b="0" lang="fr-FR" sz="1800" spc="-1" strike="noStrike">
                <a:solidFill>
                  <a:srgbClr val="625d65"/>
                </a:solidFill>
                <a:latin typeface="Albert Sans"/>
                <a:ea typeface="Albert Sans"/>
              </a:rPr>
              <a:t> </a:t>
            </a:r>
            <a:r>
              <a:rPr b="0" lang="fr-FR" sz="1800" spc="-1" strike="noStrike" u="sng">
                <a:solidFill>
                  <a:srgbClr val="0563c1"/>
                </a:solidFill>
                <a:uFillTx/>
                <a:latin typeface="Albert Sans"/>
                <a:ea typeface="Albert Sans"/>
                <a:hlinkClick r:id="rId4"/>
              </a:rPr>
              <a:t>Lyon</a:t>
            </a:r>
            <a:r>
              <a:rPr b="0" lang="fr-FR" sz="1800" spc="-1" strike="noStrike">
                <a:solidFill>
                  <a:srgbClr val="625d65"/>
                </a:solidFill>
                <a:latin typeface="Albert Sans"/>
                <a:ea typeface="Albert Sans"/>
              </a:rPr>
              <a:t>, </a:t>
            </a:r>
            <a:r>
              <a:rPr b="0" lang="fr-FR" sz="1800" spc="-1" strike="noStrike" u="sng">
                <a:solidFill>
                  <a:srgbClr val="0563c1"/>
                </a:solidFill>
                <a:uFillTx/>
                <a:latin typeface="Albert Sans"/>
                <a:ea typeface="Albert Sans"/>
                <a:hlinkClick r:id="rId5"/>
              </a:rPr>
              <a:t>Grenoble</a:t>
            </a:r>
            <a:r>
              <a:rPr b="0" lang="fr-FR" sz="1800" spc="-1" strike="noStrike">
                <a:solidFill>
                  <a:srgbClr val="625d65"/>
                </a:solidFill>
                <a:latin typeface="Albert Sans"/>
                <a:ea typeface="Albert Sans"/>
              </a:rPr>
              <a:t>, </a:t>
            </a:r>
            <a:r>
              <a:rPr b="0" lang="fr-FR" sz="1800" spc="-1" strike="noStrike" u="sng">
                <a:solidFill>
                  <a:srgbClr val="0563c1"/>
                </a:solidFill>
                <a:uFillTx/>
                <a:latin typeface="Albert Sans"/>
                <a:ea typeface="Albert Sans"/>
                <a:hlinkClick r:id="rId6"/>
              </a:rPr>
              <a:t>St Etienne</a:t>
            </a:r>
            <a:r>
              <a:rPr b="0" lang="fr-FR" sz="1800" spc="-1" strike="noStrike">
                <a:solidFill>
                  <a:srgbClr val="625d65"/>
                </a:solidFill>
                <a:latin typeface="Albert Sans"/>
                <a:ea typeface="Albert Sans"/>
              </a:rPr>
              <a:t>, </a:t>
            </a:r>
            <a:r>
              <a:rPr b="0" lang="fr-FR" sz="1800" spc="-1" strike="noStrike" u="sng">
                <a:solidFill>
                  <a:srgbClr val="0563c1"/>
                </a:solidFill>
                <a:uFillTx/>
                <a:latin typeface="Albert Sans"/>
                <a:ea typeface="Albert Sans"/>
                <a:hlinkClick r:id="rId7"/>
              </a:rPr>
              <a:t>Clermont-Ferrand</a:t>
            </a:r>
            <a:r>
              <a:rPr b="0" lang="fr-FR" sz="1800" spc="-1" strike="noStrike">
                <a:solidFill>
                  <a:srgbClr val="625d65"/>
                </a:solidFill>
                <a:latin typeface="Albert Sans"/>
                <a:ea typeface="Albert Sans"/>
              </a:rPr>
              <a:t>, </a:t>
            </a:r>
            <a:r>
              <a:rPr b="0" lang="fr-FR" sz="1800" spc="-1" strike="noStrike" u="sng">
                <a:solidFill>
                  <a:srgbClr val="0563c1"/>
                </a:solidFill>
                <a:uFillTx/>
                <a:latin typeface="Albert Sans"/>
                <a:ea typeface="Albert Sans"/>
                <a:hlinkClick r:id="rId8"/>
              </a:rPr>
              <a:t>Annecy</a:t>
            </a:r>
            <a:r>
              <a:rPr b="0" lang="fr-FR" sz="1800" spc="-1" strike="noStrike">
                <a:solidFill>
                  <a:srgbClr val="625d65"/>
                </a:solidFill>
                <a:latin typeface="Albert Sans"/>
                <a:ea typeface="Albert Sans"/>
              </a:rPr>
              <a:t>, </a:t>
            </a:r>
            <a:r>
              <a:rPr b="0" lang="fr-FR" sz="1800" spc="-1" strike="noStrike" u="sng">
                <a:solidFill>
                  <a:srgbClr val="0563c1"/>
                </a:solidFill>
                <a:uFillTx/>
                <a:latin typeface="Albert Sans"/>
                <a:ea typeface="Albert Sans"/>
                <a:hlinkClick r:id="rId9"/>
              </a:rPr>
              <a:t>Annemasse</a:t>
            </a:r>
            <a:r>
              <a:rPr b="0" lang="fr-FR" sz="1800" spc="-1" strike="noStrike">
                <a:solidFill>
                  <a:srgbClr val="2a6099"/>
                </a:solidFill>
                <a:latin typeface="Albert Sans"/>
                <a:ea typeface="Albert Sans"/>
              </a:rPr>
              <a:t>, </a:t>
            </a:r>
            <a:r>
              <a:rPr b="0" lang="fr-FR" sz="1800" spc="-1" strike="noStrike" u="sng">
                <a:solidFill>
                  <a:srgbClr val="0563c1"/>
                </a:solidFill>
                <a:uFillTx/>
                <a:latin typeface="Albert Sans"/>
                <a:ea typeface="Albert Sans"/>
                <a:hlinkClick r:id="rId10"/>
              </a:rPr>
              <a:t>Chambéry</a:t>
            </a:r>
            <a:r>
              <a:rPr b="0" lang="fr-FR" sz="1800" spc="-1" strike="noStrike" u="sng">
                <a:solidFill>
                  <a:srgbClr val="2a6099"/>
                </a:solidFill>
                <a:uFillTx/>
                <a:latin typeface="Albert Sans"/>
                <a:ea typeface="Albert Sans"/>
              </a:rPr>
              <a:t>)</a:t>
            </a:r>
            <a:endParaRPr b="0" lang="fr-FR" sz="1800" spc="-1" strike="noStrike">
              <a:latin typeface="Arial"/>
            </a:endParaRPr>
          </a:p>
          <a:p>
            <a:pPr marL="457200" indent="-343080">
              <a:lnSpc>
                <a:spcPct val="150000"/>
              </a:lnSpc>
              <a:spcBef>
                <a:spcPts val="1001"/>
              </a:spcBef>
              <a:buClr>
                <a:srgbClr val="000000"/>
              </a:buClr>
              <a:buFont typeface="Albert Sans"/>
              <a:buChar char="●"/>
            </a:pPr>
            <a:r>
              <a:rPr b="0" lang="fr-FR" sz="1800" spc="-1" strike="noStrike">
                <a:solidFill>
                  <a:srgbClr val="000000"/>
                </a:solidFill>
                <a:latin typeface="Albert Sans"/>
                <a:ea typeface="Albert Sans"/>
              </a:rPr>
              <a:t>S’informer sur les dérogations possibles / les demander </a:t>
            </a:r>
            <a:endParaRPr b="0" lang="fr-FR" sz="1800" spc="-1" strike="noStrike">
              <a:latin typeface="Arial"/>
            </a:endParaRPr>
          </a:p>
          <a:p>
            <a:pPr marL="457200" indent="-343080">
              <a:lnSpc>
                <a:spcPct val="150000"/>
              </a:lnSpc>
              <a:spcBef>
                <a:spcPts val="1001"/>
              </a:spcBef>
              <a:buClr>
                <a:srgbClr val="000000"/>
              </a:buClr>
              <a:buFont typeface="Albert Sans"/>
              <a:buChar char="●"/>
            </a:pPr>
            <a:r>
              <a:rPr b="0" lang="fr-FR" sz="1800" spc="-1" strike="noStrike">
                <a:solidFill>
                  <a:srgbClr val="000000"/>
                </a:solidFill>
                <a:latin typeface="Albert Sans"/>
                <a:ea typeface="Albert Sans"/>
              </a:rPr>
              <a:t>S’informer sur les aides pour changer de véhicule</a:t>
            </a:r>
            <a:br>
              <a:rPr sz="1800"/>
            </a:br>
            <a:r>
              <a:rPr b="0" lang="fr-FR" sz="1800" spc="-1" strike="noStrike">
                <a:solidFill>
                  <a:srgbClr val="000000"/>
                </a:solidFill>
                <a:latin typeface="Albert Sans"/>
                <a:ea typeface="Albert Sans"/>
              </a:rPr>
              <a:t> (</a:t>
            </a:r>
            <a:r>
              <a:rPr b="0" lang="fr-FR" sz="1800" spc="-1" strike="noStrike" u="sng">
                <a:solidFill>
                  <a:srgbClr val="0563c1"/>
                </a:solidFill>
                <a:uFillTx/>
                <a:latin typeface="Albert Sans"/>
                <a:ea typeface="Albert Sans"/>
                <a:hlinkClick r:id="rId11"/>
              </a:rPr>
              <a:t>aides nationales</a:t>
            </a:r>
            <a:r>
              <a:rPr b="0" lang="fr-FR" sz="1800" spc="-1" strike="noStrike">
                <a:solidFill>
                  <a:srgbClr val="625d65"/>
                </a:solidFill>
                <a:latin typeface="Albert Sans"/>
                <a:ea typeface="Albert Sans"/>
              </a:rPr>
              <a:t> </a:t>
            </a:r>
            <a:r>
              <a:rPr b="0" lang="fr-FR" sz="1800" spc="-1" strike="noStrike">
                <a:solidFill>
                  <a:srgbClr val="000000"/>
                </a:solidFill>
                <a:latin typeface="Albert Sans"/>
                <a:ea typeface="Albert Sans"/>
              </a:rPr>
              <a:t>ou locales), prendre rendez-vous pour un conseil en mobilité</a:t>
            </a:r>
            <a:endParaRPr b="0" lang="fr-FR" sz="1800" spc="-1" strike="noStrike">
              <a:latin typeface="Arial"/>
            </a:endParaRPr>
          </a:p>
          <a:p>
            <a:pPr marL="457200" indent="-343080">
              <a:lnSpc>
                <a:spcPct val="150000"/>
              </a:lnSpc>
              <a:spcBef>
                <a:spcPts val="1001"/>
              </a:spcBef>
              <a:buClr>
                <a:srgbClr val="000000"/>
              </a:buClr>
              <a:buFont typeface="Albert Sans"/>
              <a:buChar char="●"/>
            </a:pPr>
            <a:r>
              <a:rPr b="0" lang="fr-FR" sz="1800" spc="-1" strike="noStrike">
                <a:solidFill>
                  <a:srgbClr val="000000"/>
                </a:solidFill>
                <a:latin typeface="Albert Sans"/>
                <a:ea typeface="Albert Sans"/>
              </a:rPr>
              <a:t>S’informer / tester des alternatives à la voiture pour ses trajets...</a:t>
            </a:r>
            <a:endParaRPr b="0" lang="fr-FR" sz="1800" spc="-1" strike="noStrike">
              <a:latin typeface="Arial"/>
            </a:endParaRPr>
          </a:p>
        </p:txBody>
      </p:sp>
      <p:pic>
        <p:nvPicPr>
          <p:cNvPr id="438" name="Google Shape;714;p38" descr="Attention attraction. Annonce ou avertissement important, partage d'informations, dernières nouvelles. Haut-parleur, mégaphone, mégaphone avec point d'exclamation. Illustration de métaphore de concept isolé de vecteur"/>
          <p:cNvPicPr/>
          <p:nvPr/>
        </p:nvPicPr>
        <p:blipFill>
          <a:blip r:embed="rId12"/>
          <a:srcRect l="6702" t="7227" r="6327" b="7499"/>
          <a:stretch/>
        </p:blipFill>
        <p:spPr>
          <a:xfrm>
            <a:off x="7792200" y="1558800"/>
            <a:ext cx="4396320" cy="4310280"/>
          </a:xfrm>
          <a:prstGeom prst="rect">
            <a:avLst/>
          </a:prstGeom>
          <a:ln w="0">
            <a:noFill/>
          </a:ln>
        </p:spPr>
      </p:pic>
    </p:spTree>
  </p:cSld>
  <mc:AlternateContent>
    <mc:Choice Requires="p14">
      <p:transition spd="slow" p14:dur="2000"/>
    </mc:Choice>
    <mc:Fallback>
      <p:transition spd="slow"/>
    </mc:Fallback>
  </mc:AlternateContent>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49" name="Google Shape;383;p4"/>
          <p:cNvSpPr/>
          <p:nvPr/>
        </p:nvSpPr>
        <p:spPr>
          <a:xfrm>
            <a:off x="316440" y="158400"/>
            <a:ext cx="10893240" cy="588240"/>
          </a:xfrm>
          <a:prstGeom prst="rect">
            <a:avLst/>
          </a:prstGeom>
          <a:noFill/>
          <a:ln w="0">
            <a:noFill/>
          </a:ln>
        </p:spPr>
        <p:style>
          <a:lnRef idx="0"/>
          <a:fillRef idx="0"/>
          <a:effectRef idx="0"/>
          <a:fontRef idx="minor"/>
        </p:style>
        <p:txBody>
          <a:bodyPr lIns="90000" rIns="90000" tIns="45000" bIns="45000" anchor="t">
            <a:noAutofit/>
          </a:bodyPr>
          <a:p>
            <a:pPr marL="228600" indent="-228600">
              <a:lnSpc>
                <a:spcPct val="90000"/>
              </a:lnSpc>
              <a:buNone/>
              <a:tabLst>
                <a:tab algn="l" pos="0"/>
              </a:tabLst>
            </a:pPr>
            <a:r>
              <a:rPr b="0" lang="fr-FR" sz="3200" spc="-1" strike="noStrike">
                <a:solidFill>
                  <a:srgbClr val="181717"/>
                </a:solidFill>
                <a:latin typeface="Libre Franklin Medium"/>
                <a:ea typeface="Libre Franklin Medium"/>
              </a:rPr>
              <a:t>Vue d’ensemble des zones ZFE en Auvergne Rhône-Alpes</a:t>
            </a:r>
            <a:endParaRPr b="0" lang="fr-FR" sz="3200" spc="-1" strike="noStrike">
              <a:latin typeface="Arial"/>
            </a:endParaRPr>
          </a:p>
        </p:txBody>
      </p:sp>
      <p:sp>
        <p:nvSpPr>
          <p:cNvPr id="250" name="Google Shape;384;p4"/>
          <p:cNvSpPr/>
          <p:nvPr/>
        </p:nvSpPr>
        <p:spPr>
          <a:xfrm>
            <a:off x="798120" y="902880"/>
            <a:ext cx="1702440" cy="458640"/>
          </a:xfrm>
          <a:prstGeom prst="rect">
            <a:avLst/>
          </a:prstGeom>
          <a:noFill/>
          <a:ln w="0">
            <a:noFill/>
          </a:ln>
        </p:spPr>
        <p:style>
          <a:lnRef idx="0"/>
          <a:fillRef idx="0"/>
          <a:effectRef idx="0"/>
          <a:fontRef idx="minor"/>
        </p:style>
        <p:txBody>
          <a:bodyPr lIns="90000" rIns="90000" tIns="45000" bIns="45000" anchor="ctr">
            <a:noAutofit/>
          </a:bodyPr>
          <a:p>
            <a:pPr algn="ctr">
              <a:lnSpc>
                <a:spcPct val="90000"/>
              </a:lnSpc>
              <a:buNone/>
              <a:tabLst>
                <a:tab algn="l" pos="0"/>
              </a:tabLst>
            </a:pPr>
            <a:r>
              <a:rPr b="1" lang="fr-FR" sz="1600" spc="-1" strike="noStrike">
                <a:solidFill>
                  <a:srgbClr val="000000"/>
                </a:solidFill>
                <a:latin typeface="Albert Sans"/>
                <a:ea typeface="Albert Sans"/>
              </a:rPr>
              <a:t>Lyon</a:t>
            </a:r>
            <a:endParaRPr b="0" lang="fr-FR" sz="1600" spc="-1" strike="noStrike">
              <a:latin typeface="Arial"/>
            </a:endParaRPr>
          </a:p>
        </p:txBody>
      </p:sp>
      <p:pic>
        <p:nvPicPr>
          <p:cNvPr id="251" name="Google Shape;385;p4" descr="Une image contenant carte, texte, atlas, diagramme&#10;&#10;Description générée automatiquement"/>
          <p:cNvPicPr/>
          <p:nvPr/>
        </p:nvPicPr>
        <p:blipFill>
          <a:blip r:embed="rId1"/>
          <a:srcRect l="0" t="0" r="0" b="7755"/>
          <a:stretch/>
        </p:blipFill>
        <p:spPr>
          <a:xfrm>
            <a:off x="453960" y="1272600"/>
            <a:ext cx="2159280" cy="2496600"/>
          </a:xfrm>
          <a:prstGeom prst="rect">
            <a:avLst/>
          </a:prstGeom>
          <a:ln w="0">
            <a:noFill/>
          </a:ln>
        </p:spPr>
      </p:pic>
      <p:sp>
        <p:nvSpPr>
          <p:cNvPr id="252" name="Google Shape;386;p4"/>
          <p:cNvSpPr/>
          <p:nvPr/>
        </p:nvSpPr>
        <p:spPr>
          <a:xfrm>
            <a:off x="3284280" y="902880"/>
            <a:ext cx="1952640" cy="458640"/>
          </a:xfrm>
          <a:prstGeom prst="rect">
            <a:avLst/>
          </a:prstGeom>
          <a:noFill/>
          <a:ln w="0">
            <a:noFill/>
          </a:ln>
        </p:spPr>
        <p:style>
          <a:lnRef idx="0"/>
          <a:fillRef idx="0"/>
          <a:effectRef idx="0"/>
          <a:fontRef idx="minor"/>
        </p:style>
        <p:txBody>
          <a:bodyPr lIns="90000" rIns="90000" tIns="45000" bIns="45000" anchor="ctr">
            <a:noAutofit/>
          </a:bodyPr>
          <a:p>
            <a:pPr algn="ctr">
              <a:lnSpc>
                <a:spcPct val="90000"/>
              </a:lnSpc>
              <a:buNone/>
              <a:tabLst>
                <a:tab algn="l" pos="0"/>
              </a:tabLst>
            </a:pPr>
            <a:r>
              <a:rPr b="1" lang="fr-FR" sz="1600" spc="-1" strike="noStrike">
                <a:solidFill>
                  <a:srgbClr val="000000"/>
                </a:solidFill>
                <a:latin typeface="Albert Sans"/>
                <a:ea typeface="Albert Sans"/>
              </a:rPr>
              <a:t>Grenoble</a:t>
            </a:r>
            <a:endParaRPr b="0" lang="fr-FR" sz="1600" spc="-1" strike="noStrike">
              <a:latin typeface="Arial"/>
            </a:endParaRPr>
          </a:p>
        </p:txBody>
      </p:sp>
      <p:pic>
        <p:nvPicPr>
          <p:cNvPr id="253" name="Google Shape;387;p4" descr="Une image contenant carte, texte, diagramme, atlas&#10;&#10;Description générée automatiquement"/>
          <p:cNvPicPr/>
          <p:nvPr/>
        </p:nvPicPr>
        <p:blipFill>
          <a:blip r:embed="rId2"/>
          <a:stretch/>
        </p:blipFill>
        <p:spPr>
          <a:xfrm>
            <a:off x="3249720" y="1317240"/>
            <a:ext cx="1995120" cy="2471760"/>
          </a:xfrm>
          <a:prstGeom prst="rect">
            <a:avLst/>
          </a:prstGeom>
          <a:ln w="0">
            <a:noFill/>
          </a:ln>
        </p:spPr>
      </p:pic>
      <p:sp>
        <p:nvSpPr>
          <p:cNvPr id="254" name="Google Shape;388;p4"/>
          <p:cNvSpPr/>
          <p:nvPr/>
        </p:nvSpPr>
        <p:spPr>
          <a:xfrm>
            <a:off x="5888160" y="902880"/>
            <a:ext cx="3121560" cy="458640"/>
          </a:xfrm>
          <a:prstGeom prst="rect">
            <a:avLst/>
          </a:prstGeom>
          <a:noFill/>
          <a:ln w="0">
            <a:noFill/>
          </a:ln>
        </p:spPr>
        <p:style>
          <a:lnRef idx="0"/>
          <a:fillRef idx="0"/>
          <a:effectRef idx="0"/>
          <a:fontRef idx="minor"/>
        </p:style>
        <p:txBody>
          <a:bodyPr lIns="90000" rIns="90000" tIns="45000" bIns="45000" anchor="ctr">
            <a:noAutofit/>
          </a:bodyPr>
          <a:p>
            <a:pPr algn="ctr">
              <a:lnSpc>
                <a:spcPct val="90000"/>
              </a:lnSpc>
              <a:buNone/>
              <a:tabLst>
                <a:tab algn="l" pos="0"/>
              </a:tabLst>
            </a:pPr>
            <a:r>
              <a:rPr b="1" lang="fr-FR" sz="1600" spc="-1" strike="noStrike">
                <a:solidFill>
                  <a:srgbClr val="000000"/>
                </a:solidFill>
                <a:latin typeface="Albert Sans"/>
                <a:ea typeface="Albert Sans"/>
              </a:rPr>
              <a:t>Clermont-Ferrand</a:t>
            </a:r>
            <a:endParaRPr b="0" lang="fr-FR" sz="1600" spc="-1" strike="noStrike">
              <a:latin typeface="Arial"/>
            </a:endParaRPr>
          </a:p>
        </p:txBody>
      </p:sp>
      <p:sp>
        <p:nvSpPr>
          <p:cNvPr id="255" name="Google Shape;389;p4"/>
          <p:cNvSpPr/>
          <p:nvPr/>
        </p:nvSpPr>
        <p:spPr>
          <a:xfrm>
            <a:off x="8610480" y="1400040"/>
            <a:ext cx="552240" cy="957600"/>
          </a:xfrm>
          <a:prstGeom prst="rect">
            <a:avLst/>
          </a:prstGeom>
          <a:noFill/>
          <a:ln w="0">
            <a:noFill/>
          </a:ln>
        </p:spPr>
        <p:style>
          <a:lnRef idx="0"/>
          <a:fillRef idx="0"/>
          <a:effectRef idx="0"/>
          <a:fontRef idx="minor"/>
        </p:style>
      </p:sp>
      <p:sp>
        <p:nvSpPr>
          <p:cNvPr id="256" name="Google Shape;390;p4"/>
          <p:cNvSpPr/>
          <p:nvPr/>
        </p:nvSpPr>
        <p:spPr>
          <a:xfrm>
            <a:off x="9806040" y="1010880"/>
            <a:ext cx="1995120" cy="258840"/>
          </a:xfrm>
          <a:prstGeom prst="rect">
            <a:avLst/>
          </a:prstGeom>
          <a:noFill/>
          <a:ln w="0">
            <a:noFill/>
          </a:ln>
        </p:spPr>
        <p:style>
          <a:lnRef idx="0"/>
          <a:fillRef idx="0"/>
          <a:effectRef idx="0"/>
          <a:fontRef idx="minor"/>
        </p:style>
        <p:txBody>
          <a:bodyPr lIns="90000" rIns="90000" tIns="45000" bIns="45000" anchor="ctr">
            <a:noAutofit/>
          </a:bodyPr>
          <a:p>
            <a:pPr algn="ctr">
              <a:lnSpc>
                <a:spcPct val="90000"/>
              </a:lnSpc>
              <a:buNone/>
              <a:tabLst>
                <a:tab algn="l" pos="0"/>
              </a:tabLst>
            </a:pPr>
            <a:r>
              <a:rPr b="1" lang="fr-FR" sz="1600" spc="-1" strike="noStrike">
                <a:solidFill>
                  <a:srgbClr val="000000"/>
                </a:solidFill>
                <a:latin typeface="Albert Sans"/>
                <a:ea typeface="Albert Sans"/>
              </a:rPr>
              <a:t>Annecy</a:t>
            </a:r>
            <a:endParaRPr b="0" lang="fr-FR" sz="1600" spc="-1" strike="noStrike">
              <a:latin typeface="Arial"/>
            </a:endParaRPr>
          </a:p>
        </p:txBody>
      </p:sp>
      <p:sp>
        <p:nvSpPr>
          <p:cNvPr id="257" name="Google Shape;391;p4"/>
          <p:cNvSpPr/>
          <p:nvPr/>
        </p:nvSpPr>
        <p:spPr>
          <a:xfrm>
            <a:off x="1978920" y="4081680"/>
            <a:ext cx="2708280" cy="346680"/>
          </a:xfrm>
          <a:prstGeom prst="rect">
            <a:avLst/>
          </a:prstGeom>
          <a:noFill/>
          <a:ln w="0">
            <a:noFill/>
          </a:ln>
        </p:spPr>
        <p:style>
          <a:lnRef idx="0"/>
          <a:fillRef idx="0"/>
          <a:effectRef idx="0"/>
          <a:fontRef idx="minor"/>
        </p:style>
        <p:txBody>
          <a:bodyPr lIns="90000" rIns="90000" tIns="45000" bIns="45000" anchor="ctr">
            <a:noAutofit/>
          </a:bodyPr>
          <a:p>
            <a:pPr algn="ctr">
              <a:lnSpc>
                <a:spcPct val="90000"/>
              </a:lnSpc>
              <a:buNone/>
              <a:tabLst>
                <a:tab algn="l" pos="0"/>
              </a:tabLst>
            </a:pPr>
            <a:r>
              <a:rPr b="1" lang="fr-FR" sz="1600" spc="-1" strike="noStrike">
                <a:solidFill>
                  <a:srgbClr val="000000"/>
                </a:solidFill>
                <a:latin typeface="Albert Sans"/>
                <a:ea typeface="Albert Sans"/>
              </a:rPr>
              <a:t>Saint-Étienne</a:t>
            </a:r>
            <a:endParaRPr b="0" lang="fr-FR" sz="1600" spc="-1" strike="noStrike">
              <a:latin typeface="Arial"/>
            </a:endParaRPr>
          </a:p>
        </p:txBody>
      </p:sp>
      <p:pic>
        <p:nvPicPr>
          <p:cNvPr id="258" name="Google Shape;392;p4" descr="Une image contenant carte, texte, atlas, diagramme&#10;&#10;Description générée automatiquement"/>
          <p:cNvPicPr/>
          <p:nvPr/>
        </p:nvPicPr>
        <p:blipFill>
          <a:blip r:embed="rId3"/>
          <a:srcRect l="0" t="0" r="9215" b="2051"/>
          <a:stretch/>
        </p:blipFill>
        <p:spPr>
          <a:xfrm>
            <a:off x="316440" y="4467960"/>
            <a:ext cx="4305240" cy="1992240"/>
          </a:xfrm>
          <a:prstGeom prst="rect">
            <a:avLst/>
          </a:prstGeom>
          <a:ln w="0">
            <a:noFill/>
          </a:ln>
        </p:spPr>
      </p:pic>
      <p:sp>
        <p:nvSpPr>
          <p:cNvPr id="259" name="Google Shape;393;p4"/>
          <p:cNvSpPr/>
          <p:nvPr/>
        </p:nvSpPr>
        <p:spPr>
          <a:xfrm>
            <a:off x="5623560" y="4061880"/>
            <a:ext cx="2088000" cy="458640"/>
          </a:xfrm>
          <a:prstGeom prst="rect">
            <a:avLst/>
          </a:prstGeom>
          <a:noFill/>
          <a:ln w="0">
            <a:noFill/>
          </a:ln>
        </p:spPr>
        <p:style>
          <a:lnRef idx="0"/>
          <a:fillRef idx="0"/>
          <a:effectRef idx="0"/>
          <a:fontRef idx="minor"/>
        </p:style>
        <p:txBody>
          <a:bodyPr lIns="90000" rIns="90000" tIns="45000" bIns="45000" anchor="ctr">
            <a:noAutofit/>
          </a:bodyPr>
          <a:p>
            <a:pPr algn="ctr">
              <a:lnSpc>
                <a:spcPct val="90000"/>
              </a:lnSpc>
              <a:buNone/>
              <a:tabLst>
                <a:tab algn="l" pos="0"/>
              </a:tabLst>
            </a:pPr>
            <a:r>
              <a:rPr b="1" lang="fr-FR" sz="1600" spc="-1" strike="noStrike">
                <a:solidFill>
                  <a:srgbClr val="000000"/>
                </a:solidFill>
                <a:latin typeface="Albert Sans"/>
                <a:ea typeface="Albert Sans"/>
              </a:rPr>
              <a:t>Annemasse</a:t>
            </a:r>
            <a:endParaRPr b="0" lang="fr-FR" sz="1600" spc="-1" strike="noStrike">
              <a:latin typeface="Arial"/>
            </a:endParaRPr>
          </a:p>
        </p:txBody>
      </p:sp>
      <p:sp>
        <p:nvSpPr>
          <p:cNvPr id="260" name="Google Shape;394;p4"/>
          <p:cNvSpPr/>
          <p:nvPr/>
        </p:nvSpPr>
        <p:spPr>
          <a:xfrm>
            <a:off x="8183520" y="4061880"/>
            <a:ext cx="3432960" cy="458640"/>
          </a:xfrm>
          <a:prstGeom prst="rect">
            <a:avLst/>
          </a:prstGeom>
          <a:noFill/>
          <a:ln w="0">
            <a:noFill/>
          </a:ln>
        </p:spPr>
        <p:style>
          <a:lnRef idx="0"/>
          <a:fillRef idx="0"/>
          <a:effectRef idx="0"/>
          <a:fontRef idx="minor"/>
        </p:style>
        <p:txBody>
          <a:bodyPr lIns="90000" rIns="90000" tIns="45000" bIns="45000" anchor="ctr">
            <a:noAutofit/>
          </a:bodyPr>
          <a:p>
            <a:pPr algn="ctr">
              <a:lnSpc>
                <a:spcPct val="90000"/>
              </a:lnSpc>
              <a:buNone/>
              <a:tabLst>
                <a:tab algn="l" pos="0"/>
              </a:tabLst>
            </a:pPr>
            <a:r>
              <a:rPr b="1" lang="fr-FR" sz="1600" spc="-1" strike="noStrike">
                <a:solidFill>
                  <a:srgbClr val="000000"/>
                </a:solidFill>
                <a:latin typeface="Albert Sans"/>
                <a:ea typeface="Albert Sans"/>
              </a:rPr>
              <a:t>Chambéry</a:t>
            </a:r>
            <a:endParaRPr b="0" lang="fr-FR" sz="1600" spc="-1" strike="noStrike">
              <a:latin typeface="Arial"/>
            </a:endParaRPr>
          </a:p>
        </p:txBody>
      </p:sp>
      <p:sp>
        <p:nvSpPr>
          <p:cNvPr id="261" name="Google Shape;395;p4"/>
          <p:cNvSpPr/>
          <p:nvPr/>
        </p:nvSpPr>
        <p:spPr>
          <a:xfrm>
            <a:off x="5610960" y="1666080"/>
            <a:ext cx="360" cy="1699920"/>
          </a:xfrm>
          <a:custGeom>
            <a:avLst/>
            <a:gdLst/>
            <a:ahLst/>
            <a:rect l="l" t="t" r="r" b="b"/>
            <a:pathLst>
              <a:path w="21600" h="21600">
                <a:moveTo>
                  <a:pt x="0" y="0"/>
                </a:moveTo>
                <a:lnTo>
                  <a:pt x="21600" y="21600"/>
                </a:lnTo>
              </a:path>
            </a:pathLst>
          </a:custGeom>
          <a:noFill/>
          <a:ln w="19050">
            <a:solidFill>
              <a:srgbClr val="4ea72e"/>
            </a:solidFill>
            <a:prstDash val="dash"/>
            <a:round/>
            <a:headEnd len="med" type="oval" w="med"/>
            <a:tailEnd len="med" type="oval" w="med"/>
          </a:ln>
        </p:spPr>
        <p:style>
          <a:lnRef idx="0"/>
          <a:fillRef idx="0"/>
          <a:effectRef idx="0"/>
          <a:fontRef idx="minor"/>
        </p:style>
      </p:sp>
      <p:sp>
        <p:nvSpPr>
          <p:cNvPr id="262" name="Google Shape;396;p4"/>
          <p:cNvSpPr/>
          <p:nvPr/>
        </p:nvSpPr>
        <p:spPr>
          <a:xfrm>
            <a:off x="2886840" y="1666080"/>
            <a:ext cx="360" cy="1699920"/>
          </a:xfrm>
          <a:custGeom>
            <a:avLst/>
            <a:gdLst/>
            <a:ahLst/>
            <a:rect l="l" t="t" r="r" b="b"/>
            <a:pathLst>
              <a:path w="21600" h="21600">
                <a:moveTo>
                  <a:pt x="0" y="0"/>
                </a:moveTo>
                <a:lnTo>
                  <a:pt x="21600" y="21600"/>
                </a:lnTo>
              </a:path>
            </a:pathLst>
          </a:custGeom>
          <a:noFill/>
          <a:ln w="19050">
            <a:solidFill>
              <a:srgbClr val="4ea72e"/>
            </a:solidFill>
            <a:prstDash val="dash"/>
            <a:round/>
            <a:headEnd len="med" type="oval" w="med"/>
            <a:tailEnd len="med" type="oval" w="med"/>
          </a:ln>
        </p:spPr>
        <p:style>
          <a:lnRef idx="0"/>
          <a:fillRef idx="0"/>
          <a:effectRef idx="0"/>
          <a:fontRef idx="minor"/>
        </p:style>
      </p:sp>
      <p:sp>
        <p:nvSpPr>
          <p:cNvPr id="263" name="Google Shape;397;p4"/>
          <p:cNvSpPr/>
          <p:nvPr/>
        </p:nvSpPr>
        <p:spPr>
          <a:xfrm>
            <a:off x="9297360" y="1666080"/>
            <a:ext cx="360" cy="1699920"/>
          </a:xfrm>
          <a:custGeom>
            <a:avLst/>
            <a:gdLst/>
            <a:ahLst/>
            <a:rect l="l" t="t" r="r" b="b"/>
            <a:pathLst>
              <a:path w="21600" h="21600">
                <a:moveTo>
                  <a:pt x="0" y="0"/>
                </a:moveTo>
                <a:lnTo>
                  <a:pt x="21600" y="21600"/>
                </a:lnTo>
              </a:path>
            </a:pathLst>
          </a:custGeom>
          <a:noFill/>
          <a:ln w="19050">
            <a:solidFill>
              <a:srgbClr val="4ea72e"/>
            </a:solidFill>
            <a:prstDash val="dash"/>
            <a:round/>
            <a:headEnd len="med" type="oval" w="med"/>
            <a:tailEnd len="med" type="oval" w="med"/>
          </a:ln>
        </p:spPr>
        <p:style>
          <a:lnRef idx="0"/>
          <a:fillRef idx="0"/>
          <a:effectRef idx="0"/>
          <a:fontRef idx="minor"/>
        </p:style>
      </p:sp>
      <p:sp>
        <p:nvSpPr>
          <p:cNvPr id="264" name="Google Shape;398;p4"/>
          <p:cNvSpPr/>
          <p:nvPr/>
        </p:nvSpPr>
        <p:spPr>
          <a:xfrm>
            <a:off x="5090040" y="4614120"/>
            <a:ext cx="360" cy="1699920"/>
          </a:xfrm>
          <a:custGeom>
            <a:avLst/>
            <a:gdLst/>
            <a:ahLst/>
            <a:rect l="l" t="t" r="r" b="b"/>
            <a:pathLst>
              <a:path w="21600" h="21600">
                <a:moveTo>
                  <a:pt x="0" y="0"/>
                </a:moveTo>
                <a:lnTo>
                  <a:pt x="21600" y="21600"/>
                </a:lnTo>
              </a:path>
            </a:pathLst>
          </a:custGeom>
          <a:noFill/>
          <a:ln w="19050">
            <a:solidFill>
              <a:srgbClr val="4ea72e"/>
            </a:solidFill>
            <a:prstDash val="dash"/>
            <a:round/>
            <a:headEnd len="med" type="oval" w="med"/>
            <a:tailEnd len="med" type="oval" w="med"/>
          </a:ln>
        </p:spPr>
        <p:style>
          <a:lnRef idx="0"/>
          <a:fillRef idx="0"/>
          <a:effectRef idx="0"/>
          <a:fontRef idx="minor"/>
        </p:style>
      </p:sp>
      <p:sp>
        <p:nvSpPr>
          <p:cNvPr id="265" name="Google Shape;399;p4"/>
          <p:cNvSpPr/>
          <p:nvPr/>
        </p:nvSpPr>
        <p:spPr>
          <a:xfrm>
            <a:off x="8183520" y="4614120"/>
            <a:ext cx="360" cy="1699920"/>
          </a:xfrm>
          <a:custGeom>
            <a:avLst/>
            <a:gdLst/>
            <a:ahLst/>
            <a:rect l="l" t="t" r="r" b="b"/>
            <a:pathLst>
              <a:path w="21600" h="21600">
                <a:moveTo>
                  <a:pt x="0" y="0"/>
                </a:moveTo>
                <a:lnTo>
                  <a:pt x="21600" y="21600"/>
                </a:lnTo>
              </a:path>
            </a:pathLst>
          </a:custGeom>
          <a:noFill/>
          <a:ln w="19050">
            <a:solidFill>
              <a:srgbClr val="4ea72e"/>
            </a:solidFill>
            <a:prstDash val="dash"/>
            <a:round/>
            <a:headEnd len="med" type="oval" w="med"/>
            <a:tailEnd len="med" type="oval" w="med"/>
          </a:ln>
        </p:spPr>
        <p:style>
          <a:lnRef idx="0"/>
          <a:fillRef idx="0"/>
          <a:effectRef idx="0"/>
          <a:fontRef idx="minor"/>
        </p:style>
      </p:sp>
      <p:pic>
        <p:nvPicPr>
          <p:cNvPr id="266" name="Google Shape;400;p4" descr=""/>
          <p:cNvPicPr/>
          <p:nvPr/>
        </p:nvPicPr>
        <p:blipFill>
          <a:blip r:embed="rId4"/>
          <a:stretch/>
        </p:blipFill>
        <p:spPr>
          <a:xfrm>
            <a:off x="5759280" y="1404000"/>
            <a:ext cx="3453840" cy="2364120"/>
          </a:xfrm>
          <a:prstGeom prst="rect">
            <a:avLst/>
          </a:prstGeom>
          <a:ln w="0">
            <a:noFill/>
          </a:ln>
        </p:spPr>
      </p:pic>
      <p:pic>
        <p:nvPicPr>
          <p:cNvPr id="267" name="Google Shape;401;p4" descr=""/>
          <p:cNvPicPr/>
          <p:nvPr/>
        </p:nvPicPr>
        <p:blipFill>
          <a:blip r:embed="rId5"/>
          <a:stretch/>
        </p:blipFill>
        <p:spPr>
          <a:xfrm>
            <a:off x="9360000" y="1440000"/>
            <a:ext cx="2765520" cy="2373120"/>
          </a:xfrm>
          <a:prstGeom prst="rect">
            <a:avLst/>
          </a:prstGeom>
          <a:ln w="0">
            <a:noFill/>
          </a:ln>
        </p:spPr>
      </p:pic>
      <p:pic>
        <p:nvPicPr>
          <p:cNvPr id="268" name="Google Shape;402;p4" descr=""/>
          <p:cNvPicPr/>
          <p:nvPr/>
        </p:nvPicPr>
        <p:blipFill>
          <a:blip r:embed="rId6"/>
          <a:stretch/>
        </p:blipFill>
        <p:spPr>
          <a:xfrm>
            <a:off x="5184000" y="4500000"/>
            <a:ext cx="2923920" cy="1977120"/>
          </a:xfrm>
          <a:prstGeom prst="rect">
            <a:avLst/>
          </a:prstGeom>
          <a:ln w="0">
            <a:noFill/>
          </a:ln>
        </p:spPr>
      </p:pic>
      <p:pic>
        <p:nvPicPr>
          <p:cNvPr id="269" name="Google Shape;403;p4" descr=""/>
          <p:cNvPicPr/>
          <p:nvPr/>
        </p:nvPicPr>
        <p:blipFill>
          <a:blip r:embed="rId7"/>
          <a:stretch/>
        </p:blipFill>
        <p:spPr>
          <a:xfrm>
            <a:off x="9000000" y="4464000"/>
            <a:ext cx="1652040" cy="2338920"/>
          </a:xfrm>
          <a:prstGeom prst="rect">
            <a:avLst/>
          </a:prstGeom>
          <a:ln w="0">
            <a:noFill/>
          </a:ln>
        </p:spPr>
      </p:pic>
    </p:spTree>
  </p:cSld>
  <mc:AlternateContent>
    <mc:Choice Requires="p14">
      <p:transition spd="slow" p14:dur="2000"/>
    </mc:Choice>
    <mc:Fallback>
      <p:transition spd="slow"/>
    </mc:Fallback>
  </mc:AlternateContent>
</p:sld>
</file>

<file path=ppt/slides/slide4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39" name="Google Shape;719;p39"/>
          <p:cNvSpPr/>
          <p:nvPr/>
        </p:nvSpPr>
        <p:spPr>
          <a:xfrm>
            <a:off x="1505880" y="4320000"/>
            <a:ext cx="9176760" cy="599040"/>
          </a:xfrm>
          <a:prstGeom prst="rect">
            <a:avLst/>
          </a:prstGeom>
          <a:noFill/>
          <a:ln w="0">
            <a:noFill/>
          </a:ln>
        </p:spPr>
        <p:style>
          <a:lnRef idx="0"/>
          <a:fillRef idx="0"/>
          <a:effectRef idx="0"/>
          <a:fontRef idx="minor"/>
        </p:style>
        <p:txBody>
          <a:bodyPr lIns="90000" rIns="90000" tIns="45000" bIns="45000" anchor="t">
            <a:noAutofit/>
          </a:bodyPr>
          <a:p>
            <a:pPr algn="ctr">
              <a:lnSpc>
                <a:spcPct val="100000"/>
              </a:lnSpc>
              <a:buNone/>
              <a:tabLst>
                <a:tab algn="l" pos="0"/>
              </a:tabLst>
            </a:pPr>
            <a:r>
              <a:rPr b="0" lang="fr-FR" sz="1800" spc="-1" strike="noStrike">
                <a:solidFill>
                  <a:srgbClr val="000000"/>
                </a:solidFill>
                <a:latin typeface="Arial"/>
                <a:ea typeface="Arial"/>
              </a:rPr>
              <a:t>Pour toute question/remarque : </a:t>
            </a:r>
            <a:endParaRPr b="0" lang="fr-FR" sz="1800" spc="-1" strike="noStrike">
              <a:latin typeface="Arial"/>
            </a:endParaRPr>
          </a:p>
          <a:p>
            <a:pPr algn="ctr">
              <a:lnSpc>
                <a:spcPct val="100000"/>
              </a:lnSpc>
              <a:buNone/>
              <a:tabLst>
                <a:tab algn="l" pos="0"/>
              </a:tabLst>
            </a:pPr>
            <a:r>
              <a:rPr b="0" lang="fr-FR" sz="1800" spc="-1" strike="noStrike" u="sng">
                <a:solidFill>
                  <a:srgbClr val="0563c1"/>
                </a:solidFill>
                <a:uFillTx/>
                <a:latin typeface="Arial"/>
                <a:ea typeface="Arial"/>
                <a:hlinkClick r:id="rId1"/>
              </a:rPr>
              <a:t>qualite-de-l'air.dreal-ara@developpement-durable.gouv.fr</a:t>
            </a:r>
            <a:endParaRPr b="0" lang="fr-FR" sz="1800" spc="-1" strike="noStrike">
              <a:latin typeface="Arial"/>
            </a:endParaRPr>
          </a:p>
        </p:txBody>
      </p:sp>
      <p:sp>
        <p:nvSpPr>
          <p:cNvPr id="440" name="PlaceHolder 1"/>
          <p:cNvSpPr>
            <a:spLocks noGrp="1"/>
          </p:cNvSpPr>
          <p:nvPr>
            <p:ph/>
          </p:nvPr>
        </p:nvSpPr>
        <p:spPr>
          <a:xfrm>
            <a:off x="1599120" y="3060720"/>
            <a:ext cx="8990640" cy="733320"/>
          </a:xfrm>
          <a:prstGeom prst="rect">
            <a:avLst/>
          </a:prstGeom>
          <a:noFill/>
          <a:ln w="0">
            <a:noFill/>
          </a:ln>
        </p:spPr>
        <p:txBody>
          <a:bodyPr lIns="90000" rIns="90000" tIns="45000" bIns="45000" anchor="t">
            <a:noAutofit/>
          </a:bodyPr>
          <a:p>
            <a:pPr marL="228600" indent="-228600" algn="ctr">
              <a:lnSpc>
                <a:spcPct val="90000"/>
              </a:lnSpc>
              <a:buNone/>
              <a:tabLst>
                <a:tab algn="l" pos="0"/>
              </a:tabLst>
            </a:pPr>
            <a:r>
              <a:rPr b="1" lang="fr-FR" sz="4300" spc="-1" strike="noStrike">
                <a:solidFill>
                  <a:srgbClr val="181717"/>
                </a:solidFill>
                <a:latin typeface="Libre Franklin"/>
                <a:ea typeface="Libre Franklin"/>
              </a:rPr>
              <a:t>Merci pour votre participation !</a:t>
            </a:r>
            <a:endParaRPr b="0" lang="fr-FR" sz="4300" spc="-1" strike="noStrike">
              <a:latin typeface="Arial"/>
            </a:endParaRPr>
          </a:p>
        </p:txBody>
      </p:sp>
    </p:spTree>
  </p:cSld>
  <mc:AlternateContent>
    <mc:Choice Requires="p14">
      <p:transition spd="slow" p14:dur="2000"/>
    </mc:Choice>
    <mc:Fallback>
      <p:transition spd="slow"/>
    </mc:Fallback>
  </mc:AlternateContent>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70" name="Google Shape;408;p5"/>
          <p:cNvSpPr/>
          <p:nvPr/>
        </p:nvSpPr>
        <p:spPr>
          <a:xfrm>
            <a:off x="603000" y="1158840"/>
            <a:ext cx="5530680" cy="4899960"/>
          </a:xfrm>
          <a:prstGeom prst="roundRect">
            <a:avLst>
              <a:gd name="adj" fmla="val 16667"/>
            </a:avLst>
          </a:prstGeom>
          <a:solidFill>
            <a:srgbClr val="fff2cc"/>
          </a:solidFill>
          <a:ln w="9525">
            <a:solidFill>
              <a:srgbClr val="fff2cc"/>
            </a:solidFill>
            <a:round/>
          </a:ln>
        </p:spPr>
        <p:style>
          <a:lnRef idx="0"/>
          <a:fillRef idx="0"/>
          <a:effectRef idx="0"/>
          <a:fontRef idx="minor"/>
        </p:style>
        <p:txBody>
          <a:bodyPr lIns="90000" rIns="90000" tIns="91440" bIns="91440" anchor="ctr">
            <a:noAutofit/>
          </a:bodyPr>
          <a:p>
            <a:pPr algn="ctr">
              <a:lnSpc>
                <a:spcPct val="100000"/>
              </a:lnSpc>
              <a:buNone/>
              <a:tabLst>
                <a:tab algn="l" pos="0"/>
              </a:tabLst>
            </a:pPr>
            <a:r>
              <a:rPr b="1" lang="fr-FR" sz="2100" spc="-1" strike="noStrike">
                <a:solidFill>
                  <a:srgbClr val="000000"/>
                </a:solidFill>
                <a:latin typeface="Albert Sans"/>
                <a:ea typeface="Albert Sans"/>
              </a:rPr>
              <a:t>Insérez ici la (les) cartes correspondant à la (les) ZFE qui vous concerne(nt) le plus</a:t>
            </a:r>
            <a:endParaRPr b="0" lang="fr-FR" sz="2100" spc="-1" strike="noStrike">
              <a:latin typeface="Arial"/>
            </a:endParaRPr>
          </a:p>
        </p:txBody>
      </p:sp>
      <p:sp>
        <p:nvSpPr>
          <p:cNvPr id="271" name="Google Shape;409;p5"/>
          <p:cNvSpPr/>
          <p:nvPr/>
        </p:nvSpPr>
        <p:spPr>
          <a:xfrm>
            <a:off x="6526800" y="1158840"/>
            <a:ext cx="5530680" cy="4899960"/>
          </a:xfrm>
          <a:prstGeom prst="roundRect">
            <a:avLst>
              <a:gd name="adj" fmla="val 16667"/>
            </a:avLst>
          </a:prstGeom>
          <a:solidFill>
            <a:srgbClr val="fff2cc"/>
          </a:solidFill>
          <a:ln w="9525">
            <a:solidFill>
              <a:srgbClr val="fff2cc"/>
            </a:solidFill>
            <a:round/>
          </a:ln>
        </p:spPr>
        <p:style>
          <a:lnRef idx="0"/>
          <a:fillRef idx="0"/>
          <a:effectRef idx="0"/>
          <a:fontRef idx="minor"/>
        </p:style>
        <p:txBody>
          <a:bodyPr lIns="90000" rIns="90000" tIns="91440" bIns="91440" anchor="ctr">
            <a:noAutofit/>
          </a:bodyPr>
          <a:p>
            <a:pPr algn="ctr">
              <a:lnSpc>
                <a:spcPct val="100000"/>
              </a:lnSpc>
              <a:buNone/>
              <a:tabLst>
                <a:tab algn="l" pos="0"/>
              </a:tabLst>
            </a:pPr>
            <a:r>
              <a:rPr b="1" lang="fr-FR" sz="2100" spc="-1" strike="noStrike">
                <a:solidFill>
                  <a:srgbClr val="000000"/>
                </a:solidFill>
                <a:latin typeface="Albert Sans"/>
                <a:ea typeface="Albert Sans"/>
              </a:rPr>
              <a:t>Insérez ici la (les) cartes correspondant à la (les) ZFE qui vous concerne(nt) le plus</a:t>
            </a:r>
            <a:endParaRPr b="0" lang="fr-FR" sz="2100" spc="-1" strike="noStrike">
              <a:latin typeface="Arial"/>
            </a:endParaRPr>
          </a:p>
        </p:txBody>
      </p:sp>
    </p:spTree>
  </p:cSld>
  <mc:AlternateContent>
    <mc:Choice Requires="p14">
      <p:transition spd="slow" p14:dur="2000"/>
    </mc:Choice>
    <mc:Fallback>
      <p:transition spd="slow"/>
    </mc:Fallback>
  </mc:AlternateContent>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72" name="Google Shape;414;p6"/>
          <p:cNvSpPr/>
          <p:nvPr/>
        </p:nvSpPr>
        <p:spPr>
          <a:xfrm>
            <a:off x="317880" y="929160"/>
            <a:ext cx="11041200" cy="468360"/>
          </a:xfrm>
          <a:prstGeom prst="rect">
            <a:avLst/>
          </a:prstGeom>
          <a:noFill/>
          <a:ln w="0">
            <a:noFill/>
          </a:ln>
        </p:spPr>
        <p:style>
          <a:lnRef idx="0"/>
          <a:fillRef idx="0"/>
          <a:effectRef idx="0"/>
          <a:fontRef idx="minor"/>
        </p:style>
        <p:txBody>
          <a:bodyPr lIns="90000" rIns="90000" tIns="45000" bIns="45000" anchor="t">
            <a:noAutofit/>
          </a:bodyPr>
          <a:p>
            <a:pPr marL="228600" indent="-228600">
              <a:lnSpc>
                <a:spcPct val="90000"/>
              </a:lnSpc>
              <a:buNone/>
              <a:tabLst>
                <a:tab algn="l" pos="0"/>
              </a:tabLst>
            </a:pPr>
            <a:r>
              <a:rPr b="0" lang="fr-FR" sz="3200" spc="-1" strike="noStrike">
                <a:solidFill>
                  <a:srgbClr val="181717"/>
                </a:solidFill>
                <a:latin typeface="Libre Franklin Medium"/>
                <a:ea typeface="Libre Franklin Medium"/>
              </a:rPr>
              <a:t>Et vous, êtes-vous concernés ?</a:t>
            </a:r>
            <a:endParaRPr b="0" lang="fr-FR" sz="3200" spc="-1" strike="noStrike">
              <a:latin typeface="Arial"/>
            </a:endParaRPr>
          </a:p>
        </p:txBody>
      </p:sp>
      <p:sp>
        <p:nvSpPr>
          <p:cNvPr id="273" name="Google Shape;415;p6"/>
          <p:cNvSpPr/>
          <p:nvPr/>
        </p:nvSpPr>
        <p:spPr>
          <a:xfrm>
            <a:off x="317880" y="1802880"/>
            <a:ext cx="6678360" cy="3183840"/>
          </a:xfrm>
          <a:prstGeom prst="rect">
            <a:avLst/>
          </a:prstGeom>
          <a:noFill/>
          <a:ln w="0">
            <a:noFill/>
          </a:ln>
        </p:spPr>
        <p:style>
          <a:lnRef idx="0"/>
          <a:fillRef idx="0"/>
          <a:effectRef idx="0"/>
          <a:fontRef idx="minor"/>
        </p:style>
        <p:txBody>
          <a:bodyPr lIns="90000" rIns="90000" tIns="45000" bIns="45000" anchor="t">
            <a:noAutofit/>
          </a:bodyPr>
          <a:p>
            <a:pPr marL="457200" indent="-349200" algn="just">
              <a:lnSpc>
                <a:spcPct val="100000"/>
              </a:lnSpc>
              <a:buClr>
                <a:srgbClr val="181717"/>
              </a:buClr>
              <a:buFont typeface="Albert Sans"/>
              <a:buChar char="●"/>
            </a:pPr>
            <a:r>
              <a:rPr b="0" lang="fr-FR" sz="1900" spc="-1" strike="noStrike">
                <a:solidFill>
                  <a:srgbClr val="181717"/>
                </a:solidFill>
                <a:latin typeface="Albert Sans"/>
                <a:ea typeface="Albert Sans"/>
              </a:rPr>
              <a:t>Vous allez maintenant venir devant les cartes pour répondre à la question :</a:t>
            </a:r>
            <a:endParaRPr b="0" lang="fr-FR" sz="1900" spc="-1" strike="noStrike">
              <a:latin typeface="Arial"/>
            </a:endParaRPr>
          </a:p>
          <a:p>
            <a:pPr marL="457200" algn="just">
              <a:lnSpc>
                <a:spcPct val="100000"/>
              </a:lnSpc>
              <a:buNone/>
              <a:tabLst>
                <a:tab algn="l" pos="0"/>
              </a:tabLst>
            </a:pPr>
            <a:endParaRPr b="0" lang="fr-FR" sz="1900" spc="-1" strike="noStrike">
              <a:latin typeface="Arial"/>
            </a:endParaRPr>
          </a:p>
          <a:p>
            <a:pPr marL="457200" indent="-349200" algn="just">
              <a:lnSpc>
                <a:spcPct val="100000"/>
              </a:lnSpc>
              <a:buClr>
                <a:srgbClr val="181717"/>
              </a:buClr>
              <a:buFont typeface="Albert Sans"/>
              <a:buChar char="●"/>
              <a:tabLst>
                <a:tab algn="l" pos="0"/>
              </a:tabLst>
            </a:pPr>
            <a:r>
              <a:rPr b="1" lang="fr-FR" sz="1900" spc="-1" strike="noStrike">
                <a:solidFill>
                  <a:srgbClr val="181717"/>
                </a:solidFill>
                <a:latin typeface="Albert Sans"/>
                <a:ea typeface="Albert Sans"/>
              </a:rPr>
              <a:t>Je suis concerné par la ZFE car…</a:t>
            </a:r>
            <a:endParaRPr b="0" lang="fr-FR" sz="1900" spc="-1" strike="noStrike">
              <a:latin typeface="Arial"/>
            </a:endParaRPr>
          </a:p>
          <a:p>
            <a:pPr lvl="1" marL="914400" indent="-349200" algn="just">
              <a:lnSpc>
                <a:spcPct val="100000"/>
              </a:lnSpc>
              <a:buClr>
                <a:srgbClr val="181717"/>
              </a:buClr>
              <a:buFont typeface="Albert Sans"/>
              <a:buChar char="○"/>
              <a:tabLst>
                <a:tab algn="l" pos="0"/>
              </a:tabLst>
            </a:pPr>
            <a:r>
              <a:rPr b="1" lang="fr-FR" sz="1900" spc="-1" strike="noStrike">
                <a:solidFill>
                  <a:srgbClr val="181717"/>
                </a:solidFill>
                <a:latin typeface="Albert Sans"/>
                <a:ea typeface="Albert Sans"/>
              </a:rPr>
              <a:t>Je travaille dans la zone</a:t>
            </a:r>
            <a:endParaRPr b="0" lang="fr-FR" sz="1900" spc="-1" strike="noStrike">
              <a:latin typeface="Arial"/>
            </a:endParaRPr>
          </a:p>
          <a:p>
            <a:pPr lvl="1" marL="914400" indent="-349200" algn="just">
              <a:lnSpc>
                <a:spcPct val="100000"/>
              </a:lnSpc>
              <a:buClr>
                <a:srgbClr val="181717"/>
              </a:buClr>
              <a:buFont typeface="Albert Sans"/>
              <a:buChar char="○"/>
              <a:tabLst>
                <a:tab algn="l" pos="0"/>
              </a:tabLst>
            </a:pPr>
            <a:r>
              <a:rPr b="1" lang="fr-FR" sz="1900" spc="-1" strike="noStrike">
                <a:solidFill>
                  <a:srgbClr val="181717"/>
                </a:solidFill>
                <a:latin typeface="Albert Sans"/>
                <a:ea typeface="Albert Sans"/>
              </a:rPr>
              <a:t>J’habite dans la zone</a:t>
            </a:r>
            <a:endParaRPr b="0" lang="fr-FR" sz="1900" spc="-1" strike="noStrike">
              <a:latin typeface="Arial"/>
            </a:endParaRPr>
          </a:p>
          <a:p>
            <a:pPr lvl="1" marL="914400" indent="-349200" algn="just">
              <a:lnSpc>
                <a:spcPct val="100000"/>
              </a:lnSpc>
              <a:buClr>
                <a:srgbClr val="181717"/>
              </a:buClr>
              <a:buFont typeface="Albert Sans"/>
              <a:buChar char="○"/>
              <a:tabLst>
                <a:tab algn="l" pos="0"/>
              </a:tabLst>
            </a:pPr>
            <a:r>
              <a:rPr b="1" lang="fr-FR" sz="1900" spc="-1" strike="noStrike">
                <a:solidFill>
                  <a:srgbClr val="181717"/>
                </a:solidFill>
                <a:latin typeface="Albert Sans"/>
                <a:ea typeface="Albert Sans"/>
              </a:rPr>
              <a:t>Je me déplace occasionnellement dans la zone</a:t>
            </a:r>
            <a:endParaRPr b="0" lang="fr-FR" sz="1900" spc="-1" strike="noStrike">
              <a:latin typeface="Arial"/>
            </a:endParaRPr>
          </a:p>
          <a:p>
            <a:pPr algn="just">
              <a:lnSpc>
                <a:spcPct val="100000"/>
              </a:lnSpc>
              <a:buNone/>
              <a:tabLst>
                <a:tab algn="l" pos="0"/>
              </a:tabLst>
            </a:pPr>
            <a:endParaRPr b="0" lang="fr-FR" sz="1900" spc="-1" strike="noStrike">
              <a:latin typeface="Arial"/>
            </a:endParaRPr>
          </a:p>
          <a:p>
            <a:pPr marL="457200" indent="-349200" algn="just">
              <a:lnSpc>
                <a:spcPct val="100000"/>
              </a:lnSpc>
              <a:buClr>
                <a:srgbClr val="181717"/>
              </a:buClr>
              <a:buFont typeface="Albert Sans"/>
              <a:buChar char="●"/>
              <a:tabLst>
                <a:tab algn="l" pos="0"/>
              </a:tabLst>
            </a:pPr>
            <a:r>
              <a:rPr b="0" lang="fr-FR" sz="1900" spc="-1" strike="noStrike">
                <a:solidFill>
                  <a:srgbClr val="181717"/>
                </a:solidFill>
                <a:latin typeface="Albert Sans"/>
                <a:ea typeface="Albert Sans"/>
              </a:rPr>
              <a:t>Prenez les punaises qui correspondent à votre réponse et placez-les sur la carte !</a:t>
            </a:r>
            <a:endParaRPr b="0" lang="fr-FR" sz="1900" spc="-1" strike="noStrike">
              <a:latin typeface="Arial"/>
            </a:endParaRPr>
          </a:p>
          <a:p>
            <a:pPr algn="just">
              <a:lnSpc>
                <a:spcPct val="100000"/>
              </a:lnSpc>
              <a:buNone/>
              <a:tabLst>
                <a:tab algn="l" pos="0"/>
              </a:tabLst>
            </a:pPr>
            <a:endParaRPr b="0" lang="fr-FR" sz="1900" spc="-1" strike="noStrike">
              <a:latin typeface="Arial"/>
            </a:endParaRPr>
          </a:p>
        </p:txBody>
      </p:sp>
      <p:pic>
        <p:nvPicPr>
          <p:cNvPr id="274" name="Google Shape;416;p6" descr=""/>
          <p:cNvPicPr/>
          <p:nvPr/>
        </p:nvPicPr>
        <p:blipFill>
          <a:blip r:embed="rId1"/>
          <a:stretch/>
        </p:blipFill>
        <p:spPr>
          <a:xfrm>
            <a:off x="7136280" y="1802880"/>
            <a:ext cx="4884480" cy="4650840"/>
          </a:xfrm>
          <a:prstGeom prst="rect">
            <a:avLst/>
          </a:prstGeom>
          <a:ln w="0">
            <a:noFill/>
          </a:ln>
        </p:spPr>
      </p:pic>
    </p:spTree>
  </p:cSld>
  <mc:AlternateContent>
    <mc:Choice Requires="p14">
      <p:transition spd="slow" p14:dur="2000"/>
    </mc:Choice>
    <mc:Fallback>
      <p:transition spd="slow"/>
    </mc:Fallback>
  </mc:AlternateContent>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75" name="PlaceHolder 1"/>
          <p:cNvSpPr>
            <a:spLocks noGrp="1"/>
          </p:cNvSpPr>
          <p:nvPr>
            <p:ph type="title"/>
          </p:nvPr>
        </p:nvSpPr>
        <p:spPr>
          <a:xfrm>
            <a:off x="1163520" y="2620080"/>
            <a:ext cx="9860400" cy="804240"/>
          </a:xfrm>
          <a:prstGeom prst="rect">
            <a:avLst/>
          </a:prstGeom>
          <a:noFill/>
          <a:ln w="0">
            <a:noFill/>
          </a:ln>
        </p:spPr>
        <p:txBody>
          <a:bodyPr lIns="274320" rIns="274320" tIns="45000" bIns="45000" anchor="ctr">
            <a:noAutofit/>
          </a:bodyPr>
          <a:p>
            <a:pPr algn="ctr">
              <a:lnSpc>
                <a:spcPct val="90000"/>
              </a:lnSpc>
              <a:buNone/>
              <a:tabLst>
                <a:tab algn="l" pos="0"/>
              </a:tabLst>
            </a:pPr>
            <a:r>
              <a:rPr b="0" lang="fr-FR" sz="4000" spc="-1" strike="noStrike">
                <a:solidFill>
                  <a:srgbClr val="ffffff"/>
                </a:solidFill>
                <a:latin typeface="Libre Franklin SemiBold"/>
                <a:ea typeface="Libre Franklin SemiBold"/>
              </a:rPr>
              <a:t>La ZFE, pour quoi faire ?</a:t>
            </a:r>
            <a:r>
              <a:rPr b="1" lang="fr-FR" sz="4000" spc="-1" strike="noStrike">
                <a:solidFill>
                  <a:srgbClr val="ffffff"/>
                </a:solidFill>
                <a:latin typeface="Monda"/>
                <a:ea typeface="Monda"/>
              </a:rPr>
              <a:t> </a:t>
            </a:r>
            <a:endParaRPr b="0" lang="fr-FR" sz="4000" spc="-1" strike="noStrike">
              <a:latin typeface="Arial"/>
            </a:endParaRPr>
          </a:p>
        </p:txBody>
      </p:sp>
    </p:spTree>
  </p:cSld>
  <mc:AlternateContent>
    <mc:Choice Requires="p14">
      <p:transition spd="slow" p14:dur="2000"/>
    </mc:Choice>
    <mc:Fallback>
      <p:transition spd="slow"/>
    </mc:Fallback>
  </mc:AlternateContent>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276" name="Google Shape;426;p8" descr=""/>
          <p:cNvPicPr/>
          <p:nvPr/>
        </p:nvPicPr>
        <p:blipFill>
          <a:blip r:embed="rId1"/>
          <a:stretch/>
        </p:blipFill>
        <p:spPr>
          <a:xfrm>
            <a:off x="599400" y="1373040"/>
            <a:ext cx="5253480" cy="3339360"/>
          </a:xfrm>
          <a:prstGeom prst="rect">
            <a:avLst/>
          </a:prstGeom>
          <a:ln w="0">
            <a:noFill/>
          </a:ln>
        </p:spPr>
      </p:pic>
      <p:sp>
        <p:nvSpPr>
          <p:cNvPr id="277" name="Google Shape;427;p8"/>
          <p:cNvSpPr/>
          <p:nvPr/>
        </p:nvSpPr>
        <p:spPr>
          <a:xfrm>
            <a:off x="1061280" y="996480"/>
            <a:ext cx="4335840" cy="5598360"/>
          </a:xfrm>
          <a:prstGeom prst="rect">
            <a:avLst/>
          </a:prstGeom>
          <a:noFill/>
          <a:ln w="0">
            <a:noFill/>
          </a:ln>
        </p:spPr>
        <p:style>
          <a:lnRef idx="0"/>
          <a:fillRef idx="0"/>
          <a:effectRef idx="0"/>
          <a:fontRef idx="minor"/>
        </p:style>
        <p:txBody>
          <a:bodyPr lIns="90000" rIns="90000" tIns="45000" bIns="45000" anchor="t">
            <a:noAutofit/>
          </a:bodyPr>
          <a:p>
            <a:pPr marL="216000" indent="-216000">
              <a:lnSpc>
                <a:spcPct val="100000"/>
              </a:lnSpc>
              <a:buClr>
                <a:srgbClr val="000000"/>
              </a:buClr>
              <a:buFont typeface="Noto Sans Symbols"/>
              <a:buChar char="●"/>
            </a:pPr>
            <a:r>
              <a:rPr b="1" lang="fr-FR" sz="1500" spc="-1" strike="noStrike" u="sng">
                <a:solidFill>
                  <a:srgbClr val="000000"/>
                </a:solidFill>
                <a:uFillTx/>
                <a:latin typeface="Arial"/>
                <a:ea typeface="Arial"/>
              </a:rPr>
              <a:t>Dioxyde d’azote :</a:t>
            </a:r>
            <a:endParaRPr b="0" lang="fr-FR" sz="1500" spc="-1" strike="noStrike">
              <a:latin typeface="Arial"/>
            </a:endParaRPr>
          </a:p>
          <a:p>
            <a:pPr>
              <a:lnSpc>
                <a:spcPct val="100000"/>
              </a:lnSpc>
              <a:spcBef>
                <a:spcPts val="567"/>
              </a:spcBef>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r>
              <a:rPr b="1" lang="fr-FR" sz="1200" spc="-1" strike="noStrike">
                <a:solidFill>
                  <a:srgbClr val="000000"/>
                </a:solidFill>
                <a:latin typeface="Arial"/>
                <a:ea typeface="Arial"/>
              </a:rPr>
              <a:t>2 agglomérations en dépassement : Lyon, Paris</a:t>
            </a:r>
            <a:endParaRPr b="0" lang="fr-FR" sz="1200" spc="-1" strike="noStrike">
              <a:latin typeface="Arial"/>
            </a:endParaRPr>
          </a:p>
          <a:p>
            <a:pPr>
              <a:lnSpc>
                <a:spcPct val="100000"/>
              </a:lnSpc>
              <a:buNone/>
              <a:tabLst>
                <a:tab algn="l" pos="0"/>
              </a:tabLst>
            </a:pPr>
            <a:r>
              <a:rPr b="1" lang="fr-FR" sz="1200" spc="-1" strike="noStrike">
                <a:solidFill>
                  <a:srgbClr val="000000"/>
                </a:solidFill>
                <a:latin typeface="Arial"/>
                <a:ea typeface="Arial"/>
              </a:rPr>
              <a:t>Avec les nouvelles valeurs européennes à horizon 2030, de nouveaux territoires pourraient dépasser</a:t>
            </a:r>
            <a:endParaRPr b="0" lang="fr-FR" sz="1200" spc="-1" strike="noStrike">
              <a:latin typeface="Arial"/>
            </a:endParaRPr>
          </a:p>
        </p:txBody>
      </p:sp>
      <p:sp>
        <p:nvSpPr>
          <p:cNvPr id="278" name="Google Shape;428;p8"/>
          <p:cNvSpPr/>
          <p:nvPr/>
        </p:nvSpPr>
        <p:spPr>
          <a:xfrm>
            <a:off x="6660000" y="914760"/>
            <a:ext cx="4599720" cy="5598360"/>
          </a:xfrm>
          <a:prstGeom prst="rect">
            <a:avLst/>
          </a:prstGeom>
          <a:noFill/>
          <a:ln w="0">
            <a:noFill/>
          </a:ln>
        </p:spPr>
        <p:style>
          <a:lnRef idx="0"/>
          <a:fillRef idx="0"/>
          <a:effectRef idx="0"/>
          <a:fontRef idx="minor"/>
        </p:style>
        <p:txBody>
          <a:bodyPr lIns="90000" rIns="90000" tIns="45000" bIns="45000" anchor="t">
            <a:noAutofit/>
          </a:bodyPr>
          <a:p>
            <a:pPr marL="216000" indent="-216000">
              <a:lnSpc>
                <a:spcPct val="100000"/>
              </a:lnSpc>
              <a:buClr>
                <a:srgbClr val="000000"/>
              </a:buClr>
              <a:buFont typeface="Noto Sans Symbols"/>
              <a:buChar char="●"/>
            </a:pPr>
            <a:r>
              <a:rPr b="1" lang="fr-FR" sz="1600" spc="-1" strike="noStrike" u="sng">
                <a:solidFill>
                  <a:srgbClr val="000000"/>
                </a:solidFill>
                <a:uFillTx/>
                <a:latin typeface="Arial"/>
                <a:ea typeface="Arial"/>
              </a:rPr>
              <a:t>Particules fines PM10 :</a:t>
            </a:r>
            <a:endParaRPr b="0" lang="fr-FR" sz="1600" spc="-1" strike="noStrike">
              <a:latin typeface="Arial"/>
            </a:endParaRPr>
          </a:p>
          <a:p>
            <a:pPr>
              <a:lnSpc>
                <a:spcPct val="100000"/>
              </a:lnSpc>
              <a:spcBef>
                <a:spcPts val="567"/>
              </a:spcBef>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endParaRPr b="0" lang="fr-FR" sz="1200" spc="-1" strike="noStrike">
              <a:latin typeface="Arial"/>
            </a:endParaRPr>
          </a:p>
          <a:p>
            <a:pPr>
              <a:lnSpc>
                <a:spcPct val="100000"/>
              </a:lnSpc>
              <a:buNone/>
              <a:tabLst>
                <a:tab algn="l" pos="0"/>
              </a:tabLst>
            </a:pPr>
            <a:r>
              <a:rPr b="1" lang="fr-FR" sz="1200" spc="-1" strike="noStrike">
                <a:solidFill>
                  <a:srgbClr val="000000"/>
                </a:solidFill>
                <a:latin typeface="Arial"/>
                <a:ea typeface="Arial"/>
              </a:rPr>
              <a:t>Aucune agglomération en dépassement avec les seuils actuels</a:t>
            </a:r>
            <a:endParaRPr b="0" lang="fr-FR" sz="1200" spc="-1" strike="noStrike">
              <a:latin typeface="Arial"/>
            </a:endParaRPr>
          </a:p>
          <a:p>
            <a:pPr>
              <a:lnSpc>
                <a:spcPct val="100000"/>
              </a:lnSpc>
              <a:buNone/>
              <a:tabLst>
                <a:tab algn="l" pos="0"/>
              </a:tabLst>
            </a:pPr>
            <a:r>
              <a:rPr b="1" lang="fr-FR" sz="1200" spc="-1" strike="noStrike">
                <a:solidFill>
                  <a:srgbClr val="000000"/>
                </a:solidFill>
                <a:latin typeface="Arial"/>
                <a:ea typeface="Arial"/>
              </a:rPr>
              <a:t>Avec les nouvelles valeurs européennes à horizon 2030, de nouveaux territoires pourraient dépasser</a:t>
            </a:r>
            <a:endParaRPr b="0" lang="fr-FR" sz="1200" spc="-1" strike="noStrike">
              <a:latin typeface="Arial"/>
            </a:endParaRPr>
          </a:p>
        </p:txBody>
      </p:sp>
      <p:sp>
        <p:nvSpPr>
          <p:cNvPr id="279" name="Google Shape;429;p8"/>
          <p:cNvSpPr/>
          <p:nvPr/>
        </p:nvSpPr>
        <p:spPr>
          <a:xfrm>
            <a:off x="6192000" y="1427760"/>
            <a:ext cx="5398920" cy="3472200"/>
          </a:xfrm>
          <a:prstGeom prst="rect">
            <a:avLst/>
          </a:prstGeom>
          <a:blipFill rotWithShape="0">
            <a:blip r:embed="rId2"/>
            <a:srcRect/>
            <a:stretch/>
          </a:blipFill>
          <a:ln w="0">
            <a:noFill/>
          </a:ln>
        </p:spPr>
        <p:style>
          <a:lnRef idx="0"/>
          <a:fillRef idx="0"/>
          <a:effectRef idx="0"/>
          <a:fontRef idx="minor"/>
        </p:style>
        <p:txBody>
          <a:bodyPr lIns="90000" rIns="90000" tIns="45000" bIns="45000" anchor="ctr" anchorCtr="1">
            <a:noAutofit/>
          </a:bodyPr>
          <a:p>
            <a:pPr algn="ctr">
              <a:lnSpc>
                <a:spcPct val="100000"/>
              </a:lnSpc>
              <a:buNone/>
              <a:tabLst>
                <a:tab algn="l" pos="0"/>
              </a:tabLst>
            </a:pPr>
            <a:endParaRPr b="0" lang="fr-FR" sz="1800" spc="-1" strike="noStrike">
              <a:latin typeface="Arial"/>
            </a:endParaRPr>
          </a:p>
          <a:p>
            <a:pPr algn="ctr">
              <a:lnSpc>
                <a:spcPct val="100000"/>
              </a:lnSpc>
              <a:buNone/>
              <a:tabLst>
                <a:tab algn="l" pos="0"/>
              </a:tabLst>
            </a:pPr>
            <a:endParaRPr b="0" lang="fr-FR" sz="1800" spc="-1" strike="noStrike">
              <a:latin typeface="Arial"/>
            </a:endParaRPr>
          </a:p>
          <a:p>
            <a:pPr algn="ctr">
              <a:lnSpc>
                <a:spcPct val="100000"/>
              </a:lnSpc>
              <a:buNone/>
              <a:tabLst>
                <a:tab algn="l" pos="0"/>
              </a:tabLst>
            </a:pPr>
            <a:endParaRPr b="0" lang="fr-FR" sz="1800" spc="-1" strike="noStrike">
              <a:latin typeface="Arial"/>
            </a:endParaRPr>
          </a:p>
        </p:txBody>
      </p:sp>
      <p:pic>
        <p:nvPicPr>
          <p:cNvPr id="280" name="Google Shape;430;p8" descr=""/>
          <p:cNvPicPr/>
          <p:nvPr/>
        </p:nvPicPr>
        <p:blipFill>
          <a:blip r:embed="rId3"/>
          <a:stretch/>
        </p:blipFill>
        <p:spPr>
          <a:xfrm>
            <a:off x="1311840" y="5922720"/>
            <a:ext cx="9341280" cy="741600"/>
          </a:xfrm>
          <a:prstGeom prst="rect">
            <a:avLst/>
          </a:prstGeom>
          <a:ln w="0">
            <a:noFill/>
          </a:ln>
        </p:spPr>
      </p:pic>
      <p:sp>
        <p:nvSpPr>
          <p:cNvPr id="281" name="Google Shape;431;p8"/>
          <p:cNvSpPr/>
          <p:nvPr/>
        </p:nvSpPr>
        <p:spPr>
          <a:xfrm>
            <a:off x="328680" y="98280"/>
            <a:ext cx="10893240" cy="798840"/>
          </a:xfrm>
          <a:prstGeom prst="rect">
            <a:avLst/>
          </a:prstGeom>
          <a:noFill/>
          <a:ln w="0">
            <a:noFill/>
          </a:ln>
        </p:spPr>
        <p:style>
          <a:lnRef idx="0"/>
          <a:fillRef idx="0"/>
          <a:effectRef idx="0"/>
          <a:fontRef idx="minor"/>
        </p:style>
        <p:txBody>
          <a:bodyPr lIns="90000" rIns="90000" tIns="45000" bIns="45000" anchor="t">
            <a:noAutofit/>
          </a:bodyPr>
          <a:p>
            <a:pPr marL="228600" indent="-228600">
              <a:lnSpc>
                <a:spcPct val="90000"/>
              </a:lnSpc>
              <a:buNone/>
              <a:tabLst>
                <a:tab algn="l" pos="0"/>
              </a:tabLst>
            </a:pPr>
            <a:r>
              <a:rPr b="0" lang="fr-FR" sz="2400" spc="-1" strike="noStrike">
                <a:solidFill>
                  <a:srgbClr val="181717"/>
                </a:solidFill>
                <a:latin typeface="Libre Franklin Medium"/>
                <a:ea typeface="Libre Franklin Medium"/>
              </a:rPr>
              <a:t>Une volonté de réduire la pollution atmosphérique dans</a:t>
            </a:r>
            <a:endParaRPr b="0" lang="fr-FR" sz="2400" spc="-1" strike="noStrike">
              <a:latin typeface="Arial"/>
            </a:endParaRPr>
          </a:p>
          <a:p>
            <a:pPr marL="228600" indent="-228600">
              <a:lnSpc>
                <a:spcPct val="90000"/>
              </a:lnSpc>
              <a:buNone/>
              <a:tabLst>
                <a:tab algn="l" pos="0"/>
              </a:tabLst>
            </a:pPr>
            <a:r>
              <a:rPr b="0" lang="fr-FR" sz="2400" spc="-1" strike="noStrike">
                <a:solidFill>
                  <a:srgbClr val="181717"/>
                </a:solidFill>
                <a:latin typeface="Libre Franklin Medium"/>
                <a:ea typeface="Libre Franklin Medium"/>
              </a:rPr>
              <a:t>les agglomérations, via le transport routier (source : </a:t>
            </a:r>
            <a:r>
              <a:rPr b="0" i="1" lang="fr-FR" sz="2400" spc="-1" strike="noStrike" u="sng">
                <a:solidFill>
                  <a:srgbClr val="0563c1"/>
                </a:solidFill>
                <a:uFillTx/>
                <a:latin typeface="Libre Franklin Medium"/>
                <a:ea typeface="Libre Franklin Medium"/>
                <a:hlinkClick r:id="rId4"/>
              </a:rPr>
              <a:t>CITEPA</a:t>
            </a:r>
            <a:r>
              <a:rPr b="0" lang="fr-FR" sz="2400" spc="-1" strike="noStrike">
                <a:solidFill>
                  <a:srgbClr val="181717"/>
                </a:solidFill>
                <a:latin typeface="Libre Franklin Medium"/>
                <a:ea typeface="Libre Franklin Medium"/>
              </a:rPr>
              <a:t>)</a:t>
            </a:r>
            <a:endParaRPr b="0" lang="fr-FR" sz="2400" spc="-1" strike="noStrike">
              <a:latin typeface="Arial"/>
            </a:endParaRPr>
          </a:p>
        </p:txBody>
      </p:sp>
      <p:sp>
        <p:nvSpPr>
          <p:cNvPr id="282" name="Google Shape;432;p8"/>
          <p:cNvSpPr/>
          <p:nvPr/>
        </p:nvSpPr>
        <p:spPr>
          <a:xfrm>
            <a:off x="5571360" y="3600000"/>
            <a:ext cx="177120" cy="393120"/>
          </a:xfrm>
          <a:prstGeom prst="rect">
            <a:avLst/>
          </a:prstGeom>
          <a:noFill/>
          <a:ln w="19075">
            <a:solidFill>
              <a:srgbClr val="ff0000"/>
            </a:solidFill>
            <a:round/>
          </a:ln>
        </p:spPr>
        <p:style>
          <a:lnRef idx="0"/>
          <a:fillRef idx="0"/>
          <a:effectRef idx="0"/>
          <a:fontRef idx="minor"/>
        </p:style>
      </p:sp>
      <p:sp>
        <p:nvSpPr>
          <p:cNvPr id="283" name="Google Shape;433;p8"/>
          <p:cNvSpPr/>
          <p:nvPr/>
        </p:nvSpPr>
        <p:spPr>
          <a:xfrm>
            <a:off x="11262600" y="3420000"/>
            <a:ext cx="177120" cy="393120"/>
          </a:xfrm>
          <a:prstGeom prst="rect">
            <a:avLst/>
          </a:prstGeom>
          <a:noFill/>
          <a:ln w="19075">
            <a:solidFill>
              <a:srgbClr val="ff0000"/>
            </a:solidFill>
            <a:round/>
          </a:ln>
        </p:spPr>
        <p:style>
          <a:lnRef idx="0"/>
          <a:fillRef idx="0"/>
          <a:effectRef idx="0"/>
          <a:fontRef idx="minor"/>
        </p:style>
      </p:sp>
      <p:sp>
        <p:nvSpPr>
          <p:cNvPr id="284" name="Google Shape;434;p8"/>
          <p:cNvSpPr/>
          <p:nvPr/>
        </p:nvSpPr>
        <p:spPr>
          <a:xfrm>
            <a:off x="6084000" y="6156000"/>
            <a:ext cx="1432440" cy="393120"/>
          </a:xfrm>
          <a:prstGeom prst="rect">
            <a:avLst/>
          </a:prstGeom>
          <a:noFill/>
          <a:ln w="19075">
            <a:solidFill>
              <a:srgbClr val="ff0000"/>
            </a:solidFill>
            <a:round/>
          </a:ln>
        </p:spPr>
        <p:style>
          <a:lnRef idx="0"/>
          <a:fillRef idx="0"/>
          <a:effectRef idx="0"/>
          <a:fontRef idx="minor"/>
        </p:style>
      </p:sp>
    </p:spTree>
  </p:cSld>
  <mc:AlternateContent>
    <mc:Choice Requires="p14">
      <p:transition spd="slow" p14:dur="2000"/>
    </mc:Choice>
    <mc:Fallback>
      <p:transition spd="slow"/>
    </mc:Fallback>
  </mc:AlternateContent>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85" name="PlaceHolder 1"/>
          <p:cNvSpPr>
            <a:spLocks noGrp="1"/>
          </p:cNvSpPr>
          <p:nvPr>
            <p:ph/>
          </p:nvPr>
        </p:nvSpPr>
        <p:spPr>
          <a:xfrm>
            <a:off x="328320" y="196560"/>
            <a:ext cx="11312280" cy="972720"/>
          </a:xfrm>
          <a:prstGeom prst="rect">
            <a:avLst/>
          </a:prstGeom>
          <a:noFill/>
          <a:ln w="0">
            <a:noFill/>
          </a:ln>
        </p:spPr>
        <p:txBody>
          <a:bodyPr lIns="90000" rIns="90000" tIns="45000" bIns="45000" anchor="t">
            <a:noAutofit/>
          </a:bodyPr>
          <a:p>
            <a:pPr marL="228600" indent="-228600">
              <a:lnSpc>
                <a:spcPct val="90000"/>
              </a:lnSpc>
              <a:buNone/>
              <a:tabLst>
                <a:tab algn="l" pos="0"/>
              </a:tabLst>
            </a:pPr>
            <a:r>
              <a:rPr b="0" lang="fr-FR" sz="3200" spc="-1" strike="noStrike">
                <a:solidFill>
                  <a:srgbClr val="181717"/>
                </a:solidFill>
                <a:latin typeface="Libre Franklin Medium"/>
                <a:ea typeface="Libre Franklin Medium"/>
              </a:rPr>
              <a:t>La qualité de l’air : quels impacts sur notre santé ?</a:t>
            </a:r>
            <a:endParaRPr b="0" lang="fr-FR" sz="3200" spc="-1" strike="noStrike">
              <a:latin typeface="Arial"/>
            </a:endParaRPr>
          </a:p>
        </p:txBody>
      </p:sp>
      <p:pic>
        <p:nvPicPr>
          <p:cNvPr id="286" name="Google Shape;441;p9" descr=""/>
          <p:cNvPicPr/>
          <p:nvPr/>
        </p:nvPicPr>
        <p:blipFill>
          <a:blip r:embed="rId1"/>
          <a:stretch/>
        </p:blipFill>
        <p:spPr>
          <a:xfrm>
            <a:off x="5698800" y="1288440"/>
            <a:ext cx="4946760" cy="4946760"/>
          </a:xfrm>
          <a:prstGeom prst="rect">
            <a:avLst/>
          </a:prstGeom>
          <a:ln w="0">
            <a:noFill/>
          </a:ln>
        </p:spPr>
      </p:pic>
      <p:sp>
        <p:nvSpPr>
          <p:cNvPr id="287" name="Google Shape;442;p9"/>
          <p:cNvSpPr/>
          <p:nvPr/>
        </p:nvSpPr>
        <p:spPr>
          <a:xfrm>
            <a:off x="601200" y="1440000"/>
            <a:ext cx="4435920" cy="5518440"/>
          </a:xfrm>
          <a:prstGeom prst="rect">
            <a:avLst/>
          </a:prstGeom>
          <a:noFill/>
          <a:ln w="0">
            <a:noFill/>
          </a:ln>
        </p:spPr>
        <p:style>
          <a:lnRef idx="0"/>
          <a:fillRef idx="0"/>
          <a:effectRef idx="0"/>
          <a:fontRef idx="minor"/>
        </p:style>
        <p:txBody>
          <a:bodyPr lIns="0" rIns="0" tIns="0" bIns="0" anchor="t">
            <a:noAutofit/>
          </a:bodyPr>
          <a:p>
            <a:pPr marL="216000" indent="-216000">
              <a:lnSpc>
                <a:spcPct val="100000"/>
              </a:lnSpc>
              <a:buClr>
                <a:srgbClr val="000000"/>
              </a:buClr>
              <a:buFont typeface="Noto Sans Symbols"/>
              <a:buChar char="●"/>
            </a:pPr>
            <a:r>
              <a:rPr b="1" lang="fr-FR" sz="2000" spc="-1" strike="noStrike">
                <a:solidFill>
                  <a:srgbClr val="000000"/>
                </a:solidFill>
                <a:latin typeface="Arial"/>
                <a:ea typeface="Arial"/>
              </a:rPr>
              <a:t>40 000 décès prématurés en France chaque année en raison d’une mauvaise qualité de l’air</a:t>
            </a:r>
            <a:endParaRPr b="0" lang="fr-FR" sz="2000" spc="-1" strike="noStrike">
              <a:latin typeface="Arial"/>
            </a:endParaRPr>
          </a:p>
          <a:p>
            <a:pPr>
              <a:lnSpc>
                <a:spcPct val="100000"/>
              </a:lnSpc>
              <a:spcBef>
                <a:spcPts val="567"/>
              </a:spcBef>
              <a:buNone/>
              <a:tabLst>
                <a:tab algn="l" pos="0"/>
              </a:tabLst>
            </a:pPr>
            <a:endParaRPr b="0" lang="fr-FR" sz="2100" spc="-1" strike="noStrike">
              <a:latin typeface="Arial"/>
            </a:endParaRPr>
          </a:p>
          <a:p>
            <a:pPr marL="216000" indent="-216000">
              <a:lnSpc>
                <a:spcPct val="100000"/>
              </a:lnSpc>
              <a:spcBef>
                <a:spcPts val="567"/>
              </a:spcBef>
              <a:buClr>
                <a:srgbClr val="000000"/>
              </a:buClr>
              <a:buFont typeface="Noto Sans Symbols"/>
              <a:buChar char="●"/>
              <a:tabLst>
                <a:tab algn="l" pos="0"/>
              </a:tabLst>
            </a:pPr>
            <a:r>
              <a:rPr b="1" lang="fr-FR" sz="2000" spc="-1" strike="noStrike">
                <a:solidFill>
                  <a:srgbClr val="000000"/>
                </a:solidFill>
                <a:latin typeface="Arial"/>
                <a:ea typeface="Arial"/>
              </a:rPr>
              <a:t>48 % des français ont déjà ressenti (ou leurs proches) une gêne à cause de la qualité de l’air, ils l’imputent à 70 % au trafic routier</a:t>
            </a:r>
            <a:endParaRPr b="0" lang="fr-FR" sz="2000" spc="-1" strike="noStrike">
              <a:latin typeface="Arial"/>
            </a:endParaRPr>
          </a:p>
          <a:p>
            <a:pPr>
              <a:lnSpc>
                <a:spcPct val="100000"/>
              </a:lnSpc>
              <a:spcBef>
                <a:spcPts val="567"/>
              </a:spcBef>
              <a:buNone/>
              <a:tabLst>
                <a:tab algn="l" pos="0"/>
              </a:tabLst>
            </a:pPr>
            <a:endParaRPr b="0" lang="fr-FR" sz="2100" spc="-1" strike="noStrike">
              <a:latin typeface="Arial"/>
            </a:endParaRPr>
          </a:p>
          <a:p>
            <a:pPr marL="216000" indent="-216000">
              <a:lnSpc>
                <a:spcPct val="100000"/>
              </a:lnSpc>
              <a:spcBef>
                <a:spcPts val="567"/>
              </a:spcBef>
              <a:buClr>
                <a:srgbClr val="000000"/>
              </a:buClr>
              <a:buFont typeface="Noto Sans Symbols"/>
              <a:buChar char="●"/>
              <a:tabLst>
                <a:tab algn="l" pos="0"/>
              </a:tabLst>
            </a:pPr>
            <a:r>
              <a:rPr b="1" lang="fr-FR" sz="2000" spc="-1" strike="noStrike">
                <a:solidFill>
                  <a:srgbClr val="000000"/>
                </a:solidFill>
                <a:latin typeface="Arial"/>
                <a:ea typeface="Arial"/>
              </a:rPr>
              <a:t>Coût de la pollution de l’air en France : 100 milliards d’€/an</a:t>
            </a:r>
            <a:endParaRPr b="0" lang="fr-FR" sz="2000" spc="-1" strike="noStrike">
              <a:latin typeface="Arial"/>
            </a:endParaRPr>
          </a:p>
          <a:p>
            <a:pPr>
              <a:lnSpc>
                <a:spcPct val="100000"/>
              </a:lnSpc>
              <a:spcBef>
                <a:spcPts val="567"/>
              </a:spcBef>
              <a:buNone/>
              <a:tabLst>
                <a:tab algn="l" pos="0"/>
              </a:tabLst>
            </a:pPr>
            <a:endParaRPr b="0" lang="fr-FR" sz="2100" spc="-1" strike="noStrike">
              <a:latin typeface="Arial"/>
            </a:endParaRPr>
          </a:p>
          <a:p>
            <a:pPr marL="216000" indent="-216000">
              <a:lnSpc>
                <a:spcPct val="100000"/>
              </a:lnSpc>
              <a:spcBef>
                <a:spcPts val="567"/>
              </a:spcBef>
              <a:buClr>
                <a:srgbClr val="000000"/>
              </a:buClr>
              <a:buFont typeface="Noto Sans Symbols"/>
              <a:buChar char="●"/>
              <a:tabLst>
                <a:tab algn="l" pos="0"/>
              </a:tabLst>
            </a:pPr>
            <a:r>
              <a:rPr b="1" lang="fr-FR" sz="2000" spc="-1" strike="noStrike">
                <a:solidFill>
                  <a:srgbClr val="000000"/>
                </a:solidFill>
                <a:latin typeface="Arial"/>
                <a:ea typeface="Arial"/>
              </a:rPr>
              <a:t>Mais aussi : attractivité du territoire, santé des écosystèmes, dégradation du bâti...</a:t>
            </a:r>
            <a:endParaRPr b="0" lang="fr-FR" sz="2000" spc="-1" strike="noStrike">
              <a:latin typeface="Arial"/>
            </a:endParaRPr>
          </a:p>
          <a:p>
            <a:pPr>
              <a:lnSpc>
                <a:spcPct val="100000"/>
              </a:lnSpc>
              <a:spcBef>
                <a:spcPts val="567"/>
              </a:spcBef>
              <a:buNone/>
              <a:tabLst>
                <a:tab algn="l" pos="0"/>
              </a:tabLst>
            </a:pPr>
            <a:endParaRPr b="0" lang="fr-FR" sz="2100" spc="-1" strike="noStrike">
              <a:latin typeface="Arial"/>
            </a:endParaRPr>
          </a:p>
        </p:txBody>
      </p:sp>
    </p:spTree>
  </p:cSld>
  <mc:AlternateContent>
    <mc:Choice Requires="p14">
      <p:transition spd="slow" p14:dur="2000"/>
    </mc:Choice>
    <mc:Fallback>
      <p:transition spd="slow"/>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18</TotalTime>
  <Application>LibreOffice/7.3.7.2.M8$Windows_X86_64 LibreOffice_project/6d3c621d2a55ad69069ee1e9770686c208fa23a7</Application>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2023-07-03T06:47:43Z</dcterms:created>
  <dc:creator>Simon Vescovi</dc:creator>
  <dc:description/>
  <dc:language>fr-FR</dc:language>
  <cp:lastModifiedBy/>
  <dcterms:modified xsi:type="dcterms:W3CDTF">2025-02-06T12:56:53Z</dcterms:modified>
  <cp:revision>6</cp:revision>
  <dc:subject/>
  <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MClips">
    <vt:i4>3</vt:i4>
  </property>
  <property fmtid="{D5CDD505-2E9C-101B-9397-08002B2CF9AE}" pid="3" name="Notes">
    <vt:i4>29</vt:i4>
  </property>
  <property fmtid="{D5CDD505-2E9C-101B-9397-08002B2CF9AE}" pid="4" name="PresentationFormat">
    <vt:lpwstr>Grand écran</vt:lpwstr>
  </property>
  <property fmtid="{D5CDD505-2E9C-101B-9397-08002B2CF9AE}" pid="5" name="Slides">
    <vt:i4>29</vt:i4>
  </property>
</Properties>
</file>