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1680" cy="11064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2" descr=""/>
          <p:cNvPicPr/>
          <p:nvPr/>
        </p:nvPicPr>
        <p:blipFill>
          <a:blip r:embed="rId1"/>
          <a:stretch/>
        </p:blipFill>
        <p:spPr>
          <a:xfrm>
            <a:off x="0" y="2557080"/>
            <a:ext cx="9195480" cy="4300200"/>
          </a:xfrm>
          <a:prstGeom prst="rect">
            <a:avLst/>
          </a:prstGeom>
          <a:ln>
            <a:noFill/>
          </a:ln>
        </p:spPr>
      </p:pic>
      <p:pic>
        <p:nvPicPr>
          <p:cNvPr id="37" name="Image 4" descr=""/>
          <p:cNvPicPr/>
          <p:nvPr/>
        </p:nvPicPr>
        <p:blipFill>
          <a:blip r:embed="rId2"/>
          <a:stretch/>
        </p:blipFill>
        <p:spPr>
          <a:xfrm>
            <a:off x="-22320" y="0"/>
            <a:ext cx="9165600" cy="202752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-95400" y="1784880"/>
            <a:ext cx="524736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6000" spc="-1" strike="noStrike">
                <a:solidFill>
                  <a:srgbClr val="c55a1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9189000" cy="634320"/>
          </a:xfrm>
          <a:prstGeom prst="rect">
            <a:avLst/>
          </a:prstGeom>
          <a:solidFill>
            <a:srgbClr val="8c8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2" name="Image 5" descr=""/>
          <p:cNvPicPr/>
          <p:nvPr/>
        </p:nvPicPr>
        <p:blipFill>
          <a:blip r:embed="rId1"/>
          <a:stretch/>
        </p:blipFill>
        <p:spPr>
          <a:xfrm>
            <a:off x="0" y="0"/>
            <a:ext cx="3281040" cy="634320"/>
          </a:xfrm>
          <a:prstGeom prst="rect">
            <a:avLst/>
          </a:prstGeom>
          <a:ln>
            <a:noFill/>
          </a:ln>
        </p:spPr>
      </p:pic>
      <p:pic>
        <p:nvPicPr>
          <p:cNvPr id="83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4357800" cy="634320"/>
          </a:xfrm>
          <a:prstGeom prst="rect">
            <a:avLst/>
          </a:prstGeom>
          <a:ln>
            <a:noFill/>
          </a:ln>
        </p:spPr>
      </p:pic>
      <p:pic>
        <p:nvPicPr>
          <p:cNvPr id="84" name="Image 2" descr=""/>
          <p:cNvPicPr/>
          <p:nvPr/>
        </p:nvPicPr>
        <p:blipFill>
          <a:blip r:embed="rId3"/>
          <a:stretch/>
        </p:blipFill>
        <p:spPr>
          <a:xfrm>
            <a:off x="4700160" y="3378240"/>
            <a:ext cx="4443120" cy="3514680"/>
          </a:xfrm>
          <a:prstGeom prst="rect">
            <a:avLst/>
          </a:prstGeom>
          <a:ln>
            <a:noFill/>
          </a:ln>
        </p:spPr>
      </p:pic>
      <p:pic>
        <p:nvPicPr>
          <p:cNvPr id="85" name="Image 8" descr=""/>
          <p:cNvPicPr/>
          <p:nvPr/>
        </p:nvPicPr>
        <p:blipFill>
          <a:blip r:embed="rId4"/>
          <a:stretch/>
        </p:blipFill>
        <p:spPr>
          <a:xfrm>
            <a:off x="60840" y="3378240"/>
            <a:ext cx="3270960" cy="11116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2" descr=""/>
          <p:cNvPicPr/>
          <p:nvPr/>
        </p:nvPicPr>
        <p:blipFill>
          <a:blip r:embed="rId1"/>
          <a:stretch/>
        </p:blipFill>
        <p:spPr>
          <a:xfrm>
            <a:off x="0" y="196200"/>
            <a:ext cx="9143280" cy="64648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3280" cy="695160"/>
          </a:xfrm>
          <a:prstGeom prst="rect">
            <a:avLst/>
          </a:prstGeom>
          <a:solidFill>
            <a:srgbClr val="17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Image 2" descr=""/>
          <p:cNvPicPr/>
          <p:nvPr/>
        </p:nvPicPr>
        <p:blipFill>
          <a:blip r:embed="rId1"/>
          <a:stretch/>
        </p:blipFill>
        <p:spPr>
          <a:xfrm>
            <a:off x="0" y="0"/>
            <a:ext cx="4195440" cy="695160"/>
          </a:xfrm>
          <a:prstGeom prst="rect">
            <a:avLst/>
          </a:prstGeom>
          <a:ln>
            <a:noFill/>
          </a:ln>
        </p:spPr>
      </p:pic>
      <p:pic>
        <p:nvPicPr>
          <p:cNvPr id="89" name="Image 4" descr=""/>
          <p:cNvPicPr/>
          <p:nvPr/>
        </p:nvPicPr>
        <p:blipFill>
          <a:blip r:embed="rId2"/>
          <a:stretch/>
        </p:blipFill>
        <p:spPr>
          <a:xfrm>
            <a:off x="1249560" y="3860640"/>
            <a:ext cx="7015680" cy="23817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17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Image 2" descr=""/>
          <p:cNvPicPr/>
          <p:nvPr/>
        </p:nvPicPr>
        <p:blipFill>
          <a:blip r:embed="rId1"/>
          <a:stretch/>
        </p:blipFill>
        <p:spPr>
          <a:xfrm>
            <a:off x="0" y="7560"/>
            <a:ext cx="4195440" cy="695160"/>
          </a:xfrm>
          <a:prstGeom prst="rect">
            <a:avLst/>
          </a:prstGeom>
          <a:ln>
            <a:noFill/>
          </a:ln>
        </p:spPr>
      </p:pic>
      <p:pic>
        <p:nvPicPr>
          <p:cNvPr id="92" name="Image 5" descr=""/>
          <p:cNvPicPr/>
          <p:nvPr/>
        </p:nvPicPr>
        <p:blipFill>
          <a:blip r:embed="rId2"/>
          <a:stretch/>
        </p:blipFill>
        <p:spPr>
          <a:xfrm>
            <a:off x="2280960" y="1078920"/>
            <a:ext cx="4580280" cy="3868200"/>
          </a:xfrm>
          <a:prstGeom prst="rect">
            <a:avLst/>
          </a:prstGeom>
          <a:ln>
            <a:noFill/>
          </a:ln>
        </p:spPr>
      </p:pic>
      <p:pic>
        <p:nvPicPr>
          <p:cNvPr id="93" name="Image 6" descr=""/>
          <p:cNvPicPr/>
          <p:nvPr/>
        </p:nvPicPr>
        <p:blipFill>
          <a:blip r:embed="rId3"/>
          <a:stretch/>
        </p:blipFill>
        <p:spPr>
          <a:xfrm>
            <a:off x="2280960" y="4947840"/>
            <a:ext cx="4580280" cy="190944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420120" y="645480"/>
            <a:ext cx="2385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initiées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299040" y="684720"/>
            <a:ext cx="3439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à initier dès à présent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6861960" y="728280"/>
            <a:ext cx="23857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au long court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0" y="723960"/>
            <a:ext cx="322632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6"/>
          <p:cNvSpPr/>
          <p:nvPr/>
        </p:nvSpPr>
        <p:spPr>
          <a:xfrm>
            <a:off x="3299040" y="724680"/>
            <a:ext cx="322632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7"/>
          <p:cNvSpPr/>
          <p:nvPr/>
        </p:nvSpPr>
        <p:spPr>
          <a:xfrm>
            <a:off x="6598080" y="727200"/>
            <a:ext cx="2517840" cy="317520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3240">
            <a:solidFill>
              <a:schemeClr val="bg2">
                <a:lumMod val="9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8"/>
          <p:cNvSpPr/>
          <p:nvPr/>
        </p:nvSpPr>
        <p:spPr>
          <a:xfrm>
            <a:off x="2806920" y="1498680"/>
            <a:ext cx="4054320" cy="20772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9"/>
          <p:cNvSpPr/>
          <p:nvPr/>
        </p:nvSpPr>
        <p:spPr>
          <a:xfrm>
            <a:off x="2806920" y="3479760"/>
            <a:ext cx="4054320" cy="20772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0"/>
          <p:cNvSpPr/>
          <p:nvPr/>
        </p:nvSpPr>
        <p:spPr>
          <a:xfrm>
            <a:off x="2806920" y="4572360"/>
            <a:ext cx="4054320" cy="26388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1"/>
          <p:cNvSpPr/>
          <p:nvPr/>
        </p:nvSpPr>
        <p:spPr>
          <a:xfrm>
            <a:off x="2885040" y="5744880"/>
            <a:ext cx="3976200" cy="35100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17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Image 2" descr=""/>
          <p:cNvPicPr/>
          <p:nvPr/>
        </p:nvPicPr>
        <p:blipFill>
          <a:blip r:embed="rId1"/>
          <a:stretch/>
        </p:blipFill>
        <p:spPr>
          <a:xfrm>
            <a:off x="0" y="7560"/>
            <a:ext cx="4195440" cy="695160"/>
          </a:xfrm>
          <a:prstGeom prst="rect">
            <a:avLst/>
          </a:prstGeom>
          <a:ln>
            <a:noFill/>
          </a:ln>
        </p:spPr>
      </p:pic>
      <p:pic>
        <p:nvPicPr>
          <p:cNvPr id="106" name="Image 5" descr=""/>
          <p:cNvPicPr/>
          <p:nvPr/>
        </p:nvPicPr>
        <p:blipFill>
          <a:blip r:embed="rId2"/>
          <a:stretch/>
        </p:blipFill>
        <p:spPr>
          <a:xfrm>
            <a:off x="4679280" y="3657600"/>
            <a:ext cx="4464000" cy="319968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420120" y="645480"/>
            <a:ext cx="2385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initiées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3299040" y="684720"/>
            <a:ext cx="3439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à initier dès à présent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6861960" y="728280"/>
            <a:ext cx="23857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au long court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0" y="723960"/>
            <a:ext cx="322632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3299040" y="724680"/>
            <a:ext cx="322632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7"/>
          <p:cNvSpPr/>
          <p:nvPr/>
        </p:nvSpPr>
        <p:spPr>
          <a:xfrm>
            <a:off x="6598080" y="727200"/>
            <a:ext cx="2517840" cy="317520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3240">
            <a:solidFill>
              <a:schemeClr val="bg2">
                <a:lumMod val="9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8"/>
          <p:cNvSpPr/>
          <p:nvPr/>
        </p:nvSpPr>
        <p:spPr>
          <a:xfrm>
            <a:off x="-50040" y="3580200"/>
            <a:ext cx="4728600" cy="271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Calendrier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2018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articulation avec le projet gare de Courtine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Prolongement piste cyclable en coordination avec le projet de vélo route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Opportunité foncière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2" descr=""/>
          <p:cNvPicPr/>
          <p:nvPr/>
        </p:nvPicPr>
        <p:blipFill>
          <a:blip r:embed="rId1"/>
          <a:stretch/>
        </p:blipFill>
        <p:spPr>
          <a:xfrm>
            <a:off x="0" y="196200"/>
            <a:ext cx="9143280" cy="646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4b9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Image 19" descr=""/>
          <p:cNvPicPr/>
          <p:nvPr/>
        </p:nvPicPr>
        <p:blipFill>
          <a:blip r:embed="rId1"/>
          <a:stretch/>
        </p:blipFill>
        <p:spPr>
          <a:xfrm>
            <a:off x="0" y="0"/>
            <a:ext cx="4474800" cy="686520"/>
          </a:xfrm>
          <a:prstGeom prst="rect">
            <a:avLst/>
          </a:prstGeom>
          <a:ln>
            <a:noFill/>
          </a:ln>
        </p:spPr>
      </p:pic>
      <p:pic>
        <p:nvPicPr>
          <p:cNvPr id="117" name="Image 36" descr=""/>
          <p:cNvPicPr/>
          <p:nvPr/>
        </p:nvPicPr>
        <p:blipFill>
          <a:blip r:embed="rId2"/>
          <a:stretch/>
        </p:blipFill>
        <p:spPr>
          <a:xfrm>
            <a:off x="1379880" y="2985840"/>
            <a:ext cx="6452640" cy="331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20120" y="645480"/>
            <a:ext cx="2385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initiées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299040" y="684720"/>
            <a:ext cx="3439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à initier dès à présent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6861960" y="728280"/>
            <a:ext cx="23857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au long court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0" y="723960"/>
            <a:ext cx="322632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3299040" y="724680"/>
            <a:ext cx="322632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6"/>
          <p:cNvSpPr/>
          <p:nvPr/>
        </p:nvSpPr>
        <p:spPr>
          <a:xfrm>
            <a:off x="6598080" y="727200"/>
            <a:ext cx="2517840" cy="317520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3240">
            <a:solidFill>
              <a:schemeClr val="bg2">
                <a:lumMod val="9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7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4b9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Image 19" descr=""/>
          <p:cNvPicPr/>
          <p:nvPr/>
        </p:nvPicPr>
        <p:blipFill>
          <a:blip r:embed="rId1"/>
          <a:stretch/>
        </p:blipFill>
        <p:spPr>
          <a:xfrm>
            <a:off x="0" y="0"/>
            <a:ext cx="4474800" cy="686520"/>
          </a:xfrm>
          <a:prstGeom prst="rect">
            <a:avLst/>
          </a:prstGeom>
          <a:ln>
            <a:noFill/>
          </a:ln>
        </p:spPr>
      </p:pic>
      <p:pic>
        <p:nvPicPr>
          <p:cNvPr id="126" name="Image 28" descr=""/>
          <p:cNvPicPr/>
          <p:nvPr/>
        </p:nvPicPr>
        <p:blipFill>
          <a:blip r:embed="rId2"/>
          <a:stretch/>
        </p:blipFill>
        <p:spPr>
          <a:xfrm>
            <a:off x="2616480" y="1105200"/>
            <a:ext cx="4244760" cy="4004280"/>
          </a:xfrm>
          <a:prstGeom prst="rect">
            <a:avLst/>
          </a:prstGeom>
          <a:ln>
            <a:noFill/>
          </a:ln>
        </p:spPr>
      </p:pic>
      <p:pic>
        <p:nvPicPr>
          <p:cNvPr id="127" name="Image 29" descr=""/>
          <p:cNvPicPr/>
          <p:nvPr/>
        </p:nvPicPr>
        <p:blipFill>
          <a:blip r:embed="rId3"/>
          <a:stretch/>
        </p:blipFill>
        <p:spPr>
          <a:xfrm>
            <a:off x="2614320" y="5109840"/>
            <a:ext cx="4244760" cy="1747440"/>
          </a:xfrm>
          <a:prstGeom prst="rect">
            <a:avLst/>
          </a:prstGeom>
          <a:ln>
            <a:noFill/>
          </a:ln>
        </p:spPr>
      </p:pic>
      <p:sp>
        <p:nvSpPr>
          <p:cNvPr id="128" name="CustomShape 8"/>
          <p:cNvSpPr/>
          <p:nvPr/>
        </p:nvSpPr>
        <p:spPr>
          <a:xfrm>
            <a:off x="2898720" y="5375520"/>
            <a:ext cx="3961800" cy="27108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9"/>
          <p:cNvSpPr/>
          <p:nvPr/>
        </p:nvSpPr>
        <p:spPr>
          <a:xfrm>
            <a:off x="2898720" y="5663520"/>
            <a:ext cx="3960720" cy="61488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10"/>
          <p:cNvSpPr/>
          <p:nvPr/>
        </p:nvSpPr>
        <p:spPr>
          <a:xfrm>
            <a:off x="2898720" y="1486080"/>
            <a:ext cx="3961800" cy="27108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11"/>
          <p:cNvSpPr/>
          <p:nvPr/>
        </p:nvSpPr>
        <p:spPr>
          <a:xfrm>
            <a:off x="2931480" y="3621600"/>
            <a:ext cx="3961800" cy="13176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2"/>
          <p:cNvSpPr/>
          <p:nvPr/>
        </p:nvSpPr>
        <p:spPr>
          <a:xfrm>
            <a:off x="2898720" y="4274640"/>
            <a:ext cx="2325960" cy="22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Vélo route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13"/>
          <p:cNvSpPr/>
          <p:nvPr/>
        </p:nvSpPr>
        <p:spPr>
          <a:xfrm>
            <a:off x="2977200" y="4314960"/>
            <a:ext cx="3961800" cy="13176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4b9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Image 19" descr=""/>
          <p:cNvPicPr/>
          <p:nvPr/>
        </p:nvPicPr>
        <p:blipFill>
          <a:blip r:embed="rId1"/>
          <a:stretch/>
        </p:blipFill>
        <p:spPr>
          <a:xfrm>
            <a:off x="0" y="0"/>
            <a:ext cx="4474800" cy="686520"/>
          </a:xfrm>
          <a:prstGeom prst="rect">
            <a:avLst/>
          </a:prstGeom>
          <a:ln>
            <a:noFill/>
          </a:ln>
        </p:spPr>
      </p:pic>
      <p:pic>
        <p:nvPicPr>
          <p:cNvPr id="136" name="Image 27" descr=""/>
          <p:cNvPicPr/>
          <p:nvPr/>
        </p:nvPicPr>
        <p:blipFill>
          <a:blip r:embed="rId2"/>
          <a:stretch/>
        </p:blipFill>
        <p:spPr>
          <a:xfrm>
            <a:off x="5145840" y="3799800"/>
            <a:ext cx="3997440" cy="305748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-45000" y="3722400"/>
            <a:ext cx="4728600" cy="271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Calendrier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2017- 2018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Articulation avec le projet gare de Courtine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Groupe hospitalier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Prolongement piste cyclable en coordination avec le projet de vélo route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3" descr=""/>
          <p:cNvPicPr/>
          <p:nvPr/>
        </p:nvPicPr>
        <p:blipFill>
          <a:blip r:embed="rId1"/>
          <a:stretch/>
        </p:blipFill>
        <p:spPr>
          <a:xfrm>
            <a:off x="0" y="195480"/>
            <a:ext cx="9143280" cy="646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4" descr=""/>
          <p:cNvPicPr/>
          <p:nvPr/>
        </p:nvPicPr>
        <p:blipFill>
          <a:blip r:embed="rId1"/>
          <a:stretch/>
        </p:blipFill>
        <p:spPr>
          <a:xfrm>
            <a:off x="0" y="196200"/>
            <a:ext cx="9143280" cy="646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20120" y="645480"/>
            <a:ext cx="2385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initiées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299040" y="684720"/>
            <a:ext cx="3439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à initier dès à présent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6861960" y="728280"/>
            <a:ext cx="23857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au long court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0" y="723960"/>
            <a:ext cx="322632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5"/>
          <p:cNvSpPr/>
          <p:nvPr/>
        </p:nvSpPr>
        <p:spPr>
          <a:xfrm>
            <a:off x="3299040" y="724680"/>
            <a:ext cx="322632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6"/>
          <p:cNvSpPr/>
          <p:nvPr/>
        </p:nvSpPr>
        <p:spPr>
          <a:xfrm>
            <a:off x="6598080" y="727200"/>
            <a:ext cx="2517840" cy="317520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3240">
            <a:solidFill>
              <a:schemeClr val="bg2">
                <a:lumMod val="9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7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dcc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Image 13" descr=""/>
          <p:cNvPicPr/>
          <p:nvPr/>
        </p:nvPicPr>
        <p:blipFill>
          <a:blip r:embed="rId1"/>
          <a:stretch/>
        </p:blipFill>
        <p:spPr>
          <a:xfrm>
            <a:off x="0" y="-17280"/>
            <a:ext cx="3538440" cy="705600"/>
          </a:xfrm>
          <a:prstGeom prst="rect">
            <a:avLst/>
          </a:prstGeom>
          <a:ln>
            <a:noFill/>
          </a:ln>
        </p:spPr>
      </p:pic>
      <p:pic>
        <p:nvPicPr>
          <p:cNvPr id="147" name="Image 14" descr=""/>
          <p:cNvPicPr/>
          <p:nvPr/>
        </p:nvPicPr>
        <p:blipFill>
          <a:blip r:embed="rId2"/>
          <a:stretch/>
        </p:blipFill>
        <p:spPr>
          <a:xfrm>
            <a:off x="1230840" y="4116960"/>
            <a:ext cx="6968880" cy="18280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20120" y="645480"/>
            <a:ext cx="2385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initiées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299040" y="684720"/>
            <a:ext cx="3439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à initier dès à présent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6861960" y="728280"/>
            <a:ext cx="23857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au long court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0" y="723960"/>
            <a:ext cx="322632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5"/>
          <p:cNvSpPr/>
          <p:nvPr/>
        </p:nvSpPr>
        <p:spPr>
          <a:xfrm>
            <a:off x="3299040" y="724680"/>
            <a:ext cx="322632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6"/>
          <p:cNvSpPr/>
          <p:nvPr/>
        </p:nvSpPr>
        <p:spPr>
          <a:xfrm>
            <a:off x="6598080" y="727200"/>
            <a:ext cx="2517840" cy="317520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3240">
            <a:solidFill>
              <a:schemeClr val="bg2">
                <a:lumMod val="9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7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dcc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5" name="Image 13" descr=""/>
          <p:cNvPicPr/>
          <p:nvPr/>
        </p:nvPicPr>
        <p:blipFill>
          <a:blip r:embed="rId1"/>
          <a:stretch/>
        </p:blipFill>
        <p:spPr>
          <a:xfrm>
            <a:off x="0" y="-17280"/>
            <a:ext cx="3538440" cy="705600"/>
          </a:xfrm>
          <a:prstGeom prst="rect">
            <a:avLst/>
          </a:prstGeom>
          <a:ln>
            <a:noFill/>
          </a:ln>
        </p:spPr>
      </p:pic>
      <p:pic>
        <p:nvPicPr>
          <p:cNvPr id="156" name="Image 14" descr=""/>
          <p:cNvPicPr/>
          <p:nvPr/>
        </p:nvPicPr>
        <p:blipFill>
          <a:blip r:embed="rId2"/>
          <a:stretch/>
        </p:blipFill>
        <p:spPr>
          <a:xfrm>
            <a:off x="2451960" y="4759560"/>
            <a:ext cx="3675240" cy="1995840"/>
          </a:xfrm>
          <a:prstGeom prst="rect">
            <a:avLst/>
          </a:prstGeom>
          <a:ln>
            <a:noFill/>
          </a:ln>
        </p:spPr>
      </p:pic>
      <p:pic>
        <p:nvPicPr>
          <p:cNvPr id="157" name="Image 12" descr=""/>
          <p:cNvPicPr/>
          <p:nvPr/>
        </p:nvPicPr>
        <p:blipFill>
          <a:blip r:embed="rId3"/>
          <a:stretch/>
        </p:blipFill>
        <p:spPr>
          <a:xfrm>
            <a:off x="2451960" y="1105200"/>
            <a:ext cx="3675240" cy="3633840"/>
          </a:xfrm>
          <a:prstGeom prst="rect">
            <a:avLst/>
          </a:prstGeom>
          <a:ln>
            <a:noFill/>
          </a:ln>
        </p:spPr>
      </p:pic>
      <p:sp>
        <p:nvSpPr>
          <p:cNvPr id="158" name="CustomShape 8"/>
          <p:cNvSpPr/>
          <p:nvPr/>
        </p:nvSpPr>
        <p:spPr>
          <a:xfrm>
            <a:off x="2676240" y="1522080"/>
            <a:ext cx="345096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9"/>
          <p:cNvSpPr/>
          <p:nvPr/>
        </p:nvSpPr>
        <p:spPr>
          <a:xfrm>
            <a:off x="2676240" y="1995120"/>
            <a:ext cx="345096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10"/>
          <p:cNvSpPr/>
          <p:nvPr/>
        </p:nvSpPr>
        <p:spPr>
          <a:xfrm>
            <a:off x="2676240" y="5141160"/>
            <a:ext cx="3450960" cy="374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2715840" y="6020640"/>
            <a:ext cx="3450960" cy="23076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12"/>
          <p:cNvSpPr/>
          <p:nvPr/>
        </p:nvSpPr>
        <p:spPr>
          <a:xfrm>
            <a:off x="2715840" y="6252120"/>
            <a:ext cx="3450960" cy="1868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13"/>
          <p:cNvSpPr/>
          <p:nvPr/>
        </p:nvSpPr>
        <p:spPr>
          <a:xfrm>
            <a:off x="2715840" y="3332880"/>
            <a:ext cx="3450960" cy="26352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7560"/>
            <a:ext cx="9143280" cy="695160"/>
          </a:xfrm>
          <a:prstGeom prst="rect">
            <a:avLst/>
          </a:prstGeom>
          <a:solidFill>
            <a:srgbClr val="dcc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Image 13" descr=""/>
          <p:cNvPicPr/>
          <p:nvPr/>
        </p:nvPicPr>
        <p:blipFill>
          <a:blip r:embed="rId1"/>
          <a:stretch/>
        </p:blipFill>
        <p:spPr>
          <a:xfrm>
            <a:off x="0" y="-17280"/>
            <a:ext cx="3538440" cy="705600"/>
          </a:xfrm>
          <a:prstGeom prst="rect">
            <a:avLst/>
          </a:prstGeom>
          <a:ln>
            <a:noFill/>
          </a:ln>
        </p:spPr>
      </p:pic>
      <p:pic>
        <p:nvPicPr>
          <p:cNvPr id="166" name="Image 12" descr=""/>
          <p:cNvPicPr/>
          <p:nvPr/>
        </p:nvPicPr>
        <p:blipFill>
          <a:blip r:embed="rId2"/>
          <a:stretch/>
        </p:blipFill>
        <p:spPr>
          <a:xfrm>
            <a:off x="5059080" y="4546080"/>
            <a:ext cx="4084200" cy="231120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-45000" y="3195360"/>
            <a:ext cx="4728600" cy="362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Calendrier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2017- 2018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PLU / PDU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Articuler avec le projet pluriannuel des investissements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Définir les axes à réserver le dimanche aux promenades au sein de la ceinture verte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Coordonner avec le projet Provence Express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Prolongement piste cyclable en coordination avec le projet de vélo route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2" descr=""/>
          <p:cNvPicPr/>
          <p:nvPr/>
        </p:nvPicPr>
        <p:blipFill>
          <a:blip r:embed="rId1"/>
          <a:stretch/>
        </p:blipFill>
        <p:spPr>
          <a:xfrm>
            <a:off x="0" y="195480"/>
            <a:ext cx="9143280" cy="646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9189000" cy="634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Image 2" descr=""/>
          <p:cNvPicPr/>
          <p:nvPr/>
        </p:nvPicPr>
        <p:blipFill>
          <a:blip r:embed="rId1"/>
          <a:stretch/>
        </p:blipFill>
        <p:spPr>
          <a:xfrm>
            <a:off x="590040" y="2225160"/>
            <a:ext cx="7907040" cy="4042800"/>
          </a:xfrm>
          <a:prstGeom prst="rect">
            <a:avLst/>
          </a:prstGeom>
          <a:ln>
            <a:noFill/>
          </a:ln>
        </p:spPr>
      </p:pic>
      <p:pic>
        <p:nvPicPr>
          <p:cNvPr id="43" name="Image 20" descr=""/>
          <p:cNvPicPr/>
          <p:nvPr/>
        </p:nvPicPr>
        <p:blipFill>
          <a:blip r:embed="rId2"/>
          <a:stretch/>
        </p:blipFill>
        <p:spPr>
          <a:xfrm>
            <a:off x="0" y="0"/>
            <a:ext cx="3281040" cy="6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9189000" cy="634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Image 22" descr=""/>
          <p:cNvPicPr/>
          <p:nvPr/>
        </p:nvPicPr>
        <p:blipFill>
          <a:blip r:embed="rId1"/>
          <a:stretch/>
        </p:blipFill>
        <p:spPr>
          <a:xfrm>
            <a:off x="0" y="0"/>
            <a:ext cx="3281040" cy="63432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447480" y="736920"/>
            <a:ext cx="2385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initiées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3326400" y="776160"/>
            <a:ext cx="3439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à initier dès à présent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6889320" y="819720"/>
            <a:ext cx="23857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au long court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27360" y="815400"/>
            <a:ext cx="322632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3326400" y="816480"/>
            <a:ext cx="322632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7"/>
          <p:cNvSpPr/>
          <p:nvPr/>
        </p:nvSpPr>
        <p:spPr>
          <a:xfrm>
            <a:off x="6625440" y="819000"/>
            <a:ext cx="2517840" cy="317520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3240">
            <a:solidFill>
              <a:schemeClr val="bg2">
                <a:lumMod val="9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Image 2" descr=""/>
          <p:cNvPicPr/>
          <p:nvPr/>
        </p:nvPicPr>
        <p:blipFill>
          <a:blip r:embed="rId2"/>
          <a:stretch/>
        </p:blipFill>
        <p:spPr>
          <a:xfrm>
            <a:off x="726480" y="1566720"/>
            <a:ext cx="7776720" cy="5330880"/>
          </a:xfrm>
          <a:prstGeom prst="rect">
            <a:avLst/>
          </a:prstGeom>
          <a:ln>
            <a:noFill/>
          </a:ln>
        </p:spPr>
      </p:pic>
      <p:sp>
        <p:nvSpPr>
          <p:cNvPr id="53" name="CustomShape 8"/>
          <p:cNvSpPr/>
          <p:nvPr/>
        </p:nvSpPr>
        <p:spPr>
          <a:xfrm>
            <a:off x="1844280" y="4952520"/>
            <a:ext cx="6237720" cy="8132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9"/>
          <p:cNvSpPr/>
          <p:nvPr/>
        </p:nvSpPr>
        <p:spPr>
          <a:xfrm>
            <a:off x="1844280" y="2508840"/>
            <a:ext cx="6237720" cy="4143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10"/>
          <p:cNvSpPr/>
          <p:nvPr/>
        </p:nvSpPr>
        <p:spPr>
          <a:xfrm>
            <a:off x="1844280" y="2923920"/>
            <a:ext cx="6237720" cy="22176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11"/>
          <p:cNvSpPr/>
          <p:nvPr/>
        </p:nvSpPr>
        <p:spPr>
          <a:xfrm>
            <a:off x="1820880" y="5861880"/>
            <a:ext cx="6237720" cy="4856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12"/>
          <p:cNvSpPr/>
          <p:nvPr/>
        </p:nvSpPr>
        <p:spPr>
          <a:xfrm>
            <a:off x="1844280" y="4327560"/>
            <a:ext cx="6237720" cy="35316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15" descr=""/>
          <p:cNvPicPr/>
          <p:nvPr/>
        </p:nvPicPr>
        <p:blipFill>
          <a:blip r:embed="rId1"/>
          <a:stretch/>
        </p:blipFill>
        <p:spPr>
          <a:xfrm>
            <a:off x="4851360" y="3032640"/>
            <a:ext cx="4337640" cy="3824640"/>
          </a:xfrm>
          <a:prstGeom prst="rect">
            <a:avLst/>
          </a:prstGeom>
          <a:ln>
            <a:noFill/>
          </a:ln>
        </p:spPr>
      </p:pic>
      <p:pic>
        <p:nvPicPr>
          <p:cNvPr id="59" name="Image 19" descr=""/>
          <p:cNvPicPr/>
          <p:nvPr/>
        </p:nvPicPr>
        <p:blipFill>
          <a:blip r:embed="rId2"/>
          <a:stretch/>
        </p:blipFill>
        <p:spPr>
          <a:xfrm>
            <a:off x="15840" y="2875320"/>
            <a:ext cx="4578120" cy="155196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0" y="0"/>
            <a:ext cx="9189000" cy="634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" name="Image 21" descr=""/>
          <p:cNvPicPr/>
          <p:nvPr/>
        </p:nvPicPr>
        <p:blipFill>
          <a:blip r:embed="rId3"/>
          <a:stretch/>
        </p:blipFill>
        <p:spPr>
          <a:xfrm>
            <a:off x="0" y="0"/>
            <a:ext cx="3281040" cy="6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2" descr=""/>
          <p:cNvPicPr/>
          <p:nvPr/>
        </p:nvPicPr>
        <p:blipFill>
          <a:blip r:embed="rId1"/>
          <a:stretch/>
        </p:blipFill>
        <p:spPr>
          <a:xfrm>
            <a:off x="0" y="196560"/>
            <a:ext cx="9143280" cy="64638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0"/>
            <a:ext cx="9189000" cy="634320"/>
          </a:xfrm>
          <a:prstGeom prst="rect">
            <a:avLst/>
          </a:prstGeom>
          <a:solidFill>
            <a:srgbClr val="8c8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4" name="Image 20" descr=""/>
          <p:cNvPicPr/>
          <p:nvPr/>
        </p:nvPicPr>
        <p:blipFill>
          <a:blip r:embed="rId1"/>
          <a:stretch/>
        </p:blipFill>
        <p:spPr>
          <a:xfrm>
            <a:off x="0" y="0"/>
            <a:ext cx="3281040" cy="634320"/>
          </a:xfrm>
          <a:prstGeom prst="rect">
            <a:avLst/>
          </a:prstGeom>
          <a:ln>
            <a:noFill/>
          </a:ln>
        </p:spPr>
      </p:pic>
      <p:pic>
        <p:nvPicPr>
          <p:cNvPr id="65" name="Image 4" descr=""/>
          <p:cNvPicPr/>
          <p:nvPr/>
        </p:nvPicPr>
        <p:blipFill>
          <a:blip r:embed="rId2"/>
          <a:stretch/>
        </p:blipFill>
        <p:spPr>
          <a:xfrm>
            <a:off x="0" y="0"/>
            <a:ext cx="4357800" cy="634320"/>
          </a:xfrm>
          <a:prstGeom prst="rect">
            <a:avLst/>
          </a:prstGeom>
          <a:ln>
            <a:noFill/>
          </a:ln>
        </p:spPr>
      </p:pic>
      <p:pic>
        <p:nvPicPr>
          <p:cNvPr id="66" name="Image 6" descr=""/>
          <p:cNvPicPr/>
          <p:nvPr/>
        </p:nvPicPr>
        <p:blipFill>
          <a:blip r:embed="rId3"/>
          <a:stretch/>
        </p:blipFill>
        <p:spPr>
          <a:xfrm>
            <a:off x="353160" y="3144600"/>
            <a:ext cx="8379720" cy="35046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2" descr=""/>
          <p:cNvPicPr/>
          <p:nvPr/>
        </p:nvPicPr>
        <p:blipFill>
          <a:blip r:embed="rId1"/>
          <a:stretch/>
        </p:blipFill>
        <p:spPr>
          <a:xfrm>
            <a:off x="1980360" y="998280"/>
            <a:ext cx="4950360" cy="367092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0" y="0"/>
            <a:ext cx="9189000" cy="634320"/>
          </a:xfrm>
          <a:prstGeom prst="rect">
            <a:avLst/>
          </a:prstGeom>
          <a:solidFill>
            <a:srgbClr val="8c8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9" name="Image 5" descr=""/>
          <p:cNvPicPr/>
          <p:nvPr/>
        </p:nvPicPr>
        <p:blipFill>
          <a:blip r:embed="rId2"/>
          <a:stretch/>
        </p:blipFill>
        <p:spPr>
          <a:xfrm>
            <a:off x="0" y="0"/>
            <a:ext cx="3281040" cy="634320"/>
          </a:xfrm>
          <a:prstGeom prst="rect">
            <a:avLst/>
          </a:prstGeom>
          <a:ln>
            <a:noFill/>
          </a:ln>
        </p:spPr>
      </p:pic>
      <p:pic>
        <p:nvPicPr>
          <p:cNvPr id="70" name="Image 6" descr=""/>
          <p:cNvPicPr/>
          <p:nvPr/>
        </p:nvPicPr>
        <p:blipFill>
          <a:blip r:embed="rId3"/>
          <a:stretch/>
        </p:blipFill>
        <p:spPr>
          <a:xfrm>
            <a:off x="0" y="0"/>
            <a:ext cx="4357800" cy="634320"/>
          </a:xfrm>
          <a:prstGeom prst="rect">
            <a:avLst/>
          </a:prstGeom>
          <a:ln>
            <a:noFill/>
          </a:ln>
        </p:spPr>
      </p:pic>
      <p:sp>
        <p:nvSpPr>
          <p:cNvPr id="71" name="CustomShape 2"/>
          <p:cNvSpPr/>
          <p:nvPr/>
        </p:nvSpPr>
        <p:spPr>
          <a:xfrm>
            <a:off x="420120" y="559080"/>
            <a:ext cx="2385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initiées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3299040" y="598320"/>
            <a:ext cx="3439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à initier dès à présent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6861960" y="641880"/>
            <a:ext cx="23857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Actions au long court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5"/>
          <p:cNvSpPr/>
          <p:nvPr/>
        </p:nvSpPr>
        <p:spPr>
          <a:xfrm>
            <a:off x="0" y="637560"/>
            <a:ext cx="3226320" cy="32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6"/>
          <p:cNvSpPr/>
          <p:nvPr/>
        </p:nvSpPr>
        <p:spPr>
          <a:xfrm>
            <a:off x="3299040" y="638640"/>
            <a:ext cx="322632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7"/>
          <p:cNvSpPr/>
          <p:nvPr/>
        </p:nvSpPr>
        <p:spPr>
          <a:xfrm>
            <a:off x="6598080" y="640800"/>
            <a:ext cx="2517840" cy="317520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3240">
            <a:solidFill>
              <a:schemeClr val="bg2">
                <a:lumMod val="9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Image 14" descr=""/>
          <p:cNvPicPr/>
          <p:nvPr/>
        </p:nvPicPr>
        <p:blipFill>
          <a:blip r:embed="rId4"/>
          <a:stretch/>
        </p:blipFill>
        <p:spPr>
          <a:xfrm>
            <a:off x="1980720" y="4788000"/>
            <a:ext cx="4950360" cy="2025360"/>
          </a:xfrm>
          <a:prstGeom prst="rect">
            <a:avLst/>
          </a:prstGeom>
          <a:ln>
            <a:noFill/>
          </a:ln>
        </p:spPr>
      </p:pic>
      <p:sp>
        <p:nvSpPr>
          <p:cNvPr id="78" name="CustomShape 8"/>
          <p:cNvSpPr/>
          <p:nvPr/>
        </p:nvSpPr>
        <p:spPr>
          <a:xfrm>
            <a:off x="1980360" y="6438960"/>
            <a:ext cx="4950360" cy="31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21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9"/>
          <p:cNvSpPr/>
          <p:nvPr/>
        </p:nvSpPr>
        <p:spPr>
          <a:xfrm>
            <a:off x="1980360" y="6059160"/>
            <a:ext cx="4950360" cy="32004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10"/>
          <p:cNvSpPr/>
          <p:nvPr/>
        </p:nvSpPr>
        <p:spPr>
          <a:xfrm>
            <a:off x="1980360" y="3866040"/>
            <a:ext cx="4950360" cy="226800"/>
          </a:xfrm>
          <a:prstGeom prst="roundRect">
            <a:avLst>
              <a:gd name="adj" fmla="val 16667"/>
            </a:avLst>
          </a:prstGeom>
          <a:solidFill>
            <a:srgbClr val="ffff00">
              <a:alpha val="19000"/>
            </a:srgb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LibreOffice/5.2.6.2$Windows_X86_64 LibreOffice_project/a3100ed2409ebf1c212f5048fbe377c281438fdc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2017-11-22T14:08:24Z</dcterms:created>
  <dc:creator/>
  <dc:description/>
  <dc:language>fr-FR</dc:language>
  <cp:lastModifiedBy/>
  <cp:revision>1</cp:revision>
  <dc:subject/>
  <dc:title/>
</cp:coreProperties>
</file>